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2" r:id="rId7"/>
    <p:sldId id="260" r:id="rId8"/>
    <p:sldId id="264" r:id="rId9"/>
    <p:sldId id="261" r:id="rId10"/>
    <p:sldId id="268" r:id="rId11"/>
    <p:sldId id="265" r:id="rId12"/>
    <p:sldId id="266" r:id="rId13"/>
    <p:sldId id="269" r:id="rId14"/>
    <p:sldId id="267" r:id="rId15"/>
    <p:sldId id="271" r:id="rId16"/>
    <p:sldId id="272" r:id="rId17"/>
    <p:sldId id="273" r:id="rId18"/>
    <p:sldId id="274" r:id="rId19"/>
    <p:sldId id="275" r:id="rId20"/>
    <p:sldId id="276" r:id="rId21"/>
    <p:sldId id="282" r:id="rId22"/>
    <p:sldId id="277" r:id="rId23"/>
    <p:sldId id="283" r:id="rId24"/>
    <p:sldId id="278" r:id="rId25"/>
    <p:sldId id="286" r:id="rId26"/>
    <p:sldId id="285" r:id="rId27"/>
    <p:sldId id="287" r:id="rId28"/>
    <p:sldId id="279" r:id="rId29"/>
    <p:sldId id="280" r:id="rId30"/>
    <p:sldId id="288" r:id="rId31"/>
    <p:sldId id="289" r:id="rId32"/>
    <p:sldId id="290" r:id="rId33"/>
    <p:sldId id="29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5E21B2-6435-4AEE-B1C5-0A37E8C7DABB}" v="1765" dt="2023-02-15T22:05:16.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7" d="100"/>
          <a:sy n="87" d="100"/>
        </p:scale>
        <p:origin x="4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a McCalmont" userId="2db27dd8-3df3-47d5-b099-2ffdc57cfe39" providerId="ADAL" clId="{7D5E21B2-6435-4AEE-B1C5-0A37E8C7DABB}"/>
    <pc:docChg chg="undo custSel addSld delSld modSld sldOrd">
      <pc:chgData name="Alisa McCalmont" userId="2db27dd8-3df3-47d5-b099-2ffdc57cfe39" providerId="ADAL" clId="{7D5E21B2-6435-4AEE-B1C5-0A37E8C7DABB}" dt="2023-02-22T17:45:50.823" v="28731" actId="27636"/>
      <pc:docMkLst>
        <pc:docMk/>
      </pc:docMkLst>
      <pc:sldChg chg="modSp mod">
        <pc:chgData name="Alisa McCalmont" userId="2db27dd8-3df3-47d5-b099-2ffdc57cfe39" providerId="ADAL" clId="{7D5E21B2-6435-4AEE-B1C5-0A37E8C7DABB}" dt="2023-02-14T22:09:59.684" v="23859" actId="20577"/>
        <pc:sldMkLst>
          <pc:docMk/>
          <pc:sldMk cId="942067801" sldId="257"/>
        </pc:sldMkLst>
        <pc:spChg chg="mod">
          <ac:chgData name="Alisa McCalmont" userId="2db27dd8-3df3-47d5-b099-2ffdc57cfe39" providerId="ADAL" clId="{7D5E21B2-6435-4AEE-B1C5-0A37E8C7DABB}" dt="2023-02-14T22:09:59.684" v="23859" actId="20577"/>
          <ac:spMkLst>
            <pc:docMk/>
            <pc:sldMk cId="942067801" sldId="257"/>
            <ac:spMk id="3" creationId="{3056CDF0-D087-6A7D-2033-847210D6352D}"/>
          </ac:spMkLst>
        </pc:spChg>
      </pc:sldChg>
      <pc:sldChg chg="modSp mod">
        <pc:chgData name="Alisa McCalmont" userId="2db27dd8-3df3-47d5-b099-2ffdc57cfe39" providerId="ADAL" clId="{7D5E21B2-6435-4AEE-B1C5-0A37E8C7DABB}" dt="2023-02-14T18:10:07.709" v="23073" actId="313"/>
        <pc:sldMkLst>
          <pc:docMk/>
          <pc:sldMk cId="1144798179" sldId="258"/>
        </pc:sldMkLst>
        <pc:spChg chg="mod">
          <ac:chgData name="Alisa McCalmont" userId="2db27dd8-3df3-47d5-b099-2ffdc57cfe39" providerId="ADAL" clId="{7D5E21B2-6435-4AEE-B1C5-0A37E8C7DABB}" dt="2023-02-14T18:10:07.709" v="23073" actId="313"/>
          <ac:spMkLst>
            <pc:docMk/>
            <pc:sldMk cId="1144798179" sldId="258"/>
            <ac:spMk id="3" creationId="{34CC2958-6B09-B167-665D-0E5896788978}"/>
          </ac:spMkLst>
        </pc:spChg>
        <pc:picChg chg="mod">
          <ac:chgData name="Alisa McCalmont" userId="2db27dd8-3df3-47d5-b099-2ffdc57cfe39" providerId="ADAL" clId="{7D5E21B2-6435-4AEE-B1C5-0A37E8C7DABB}" dt="2023-02-10T17:51:20.065" v="13285" actId="1076"/>
          <ac:picMkLst>
            <pc:docMk/>
            <pc:sldMk cId="1144798179" sldId="258"/>
            <ac:picMk id="5" creationId="{DA236404-1D98-BEF7-CD2F-85B4D13F5114}"/>
          </ac:picMkLst>
        </pc:picChg>
        <pc:picChg chg="mod">
          <ac:chgData name="Alisa McCalmont" userId="2db27dd8-3df3-47d5-b099-2ffdc57cfe39" providerId="ADAL" clId="{7D5E21B2-6435-4AEE-B1C5-0A37E8C7DABB}" dt="2023-02-10T17:51:22.270" v="13286" actId="1076"/>
          <ac:picMkLst>
            <pc:docMk/>
            <pc:sldMk cId="1144798179" sldId="258"/>
            <ac:picMk id="7" creationId="{69ECDE2B-B406-7FB8-B1B3-7A8010C44C32}"/>
          </ac:picMkLst>
        </pc:picChg>
      </pc:sldChg>
      <pc:sldChg chg="addSp delSp modSp new mod setBg modClrScheme chgLayout">
        <pc:chgData name="Alisa McCalmont" userId="2db27dd8-3df3-47d5-b099-2ffdc57cfe39" providerId="ADAL" clId="{7D5E21B2-6435-4AEE-B1C5-0A37E8C7DABB}" dt="2023-02-10T15:31:15.395" v="787" actId="1076"/>
        <pc:sldMkLst>
          <pc:docMk/>
          <pc:sldMk cId="273054054" sldId="260"/>
        </pc:sldMkLst>
        <pc:spChg chg="del mod ord">
          <ac:chgData name="Alisa McCalmont" userId="2db27dd8-3df3-47d5-b099-2ffdc57cfe39" providerId="ADAL" clId="{7D5E21B2-6435-4AEE-B1C5-0A37E8C7DABB}" dt="2023-02-10T15:10:22.779" v="1" actId="700"/>
          <ac:spMkLst>
            <pc:docMk/>
            <pc:sldMk cId="273054054" sldId="260"/>
            <ac:spMk id="2" creationId="{B7B6BE88-E1BC-3EEA-08C3-5E5C4411E9CA}"/>
          </ac:spMkLst>
        </pc:spChg>
        <pc:spChg chg="del mod ord">
          <ac:chgData name="Alisa McCalmont" userId="2db27dd8-3df3-47d5-b099-2ffdc57cfe39" providerId="ADAL" clId="{7D5E21B2-6435-4AEE-B1C5-0A37E8C7DABB}" dt="2023-02-10T15:10:22.779" v="1" actId="700"/>
          <ac:spMkLst>
            <pc:docMk/>
            <pc:sldMk cId="273054054" sldId="260"/>
            <ac:spMk id="3" creationId="{E8844F47-E771-1110-1ACB-818C2CF9B5E9}"/>
          </ac:spMkLst>
        </pc:spChg>
        <pc:spChg chg="del">
          <ac:chgData name="Alisa McCalmont" userId="2db27dd8-3df3-47d5-b099-2ffdc57cfe39" providerId="ADAL" clId="{7D5E21B2-6435-4AEE-B1C5-0A37E8C7DABB}" dt="2023-02-10T15:10:22.779" v="1" actId="700"/>
          <ac:spMkLst>
            <pc:docMk/>
            <pc:sldMk cId="273054054" sldId="260"/>
            <ac:spMk id="4" creationId="{AD401C8A-CD07-8B1B-EB4D-13F7A454CF85}"/>
          </ac:spMkLst>
        </pc:spChg>
        <pc:spChg chg="add mod ord">
          <ac:chgData name="Alisa McCalmont" userId="2db27dd8-3df3-47d5-b099-2ffdc57cfe39" providerId="ADAL" clId="{7D5E21B2-6435-4AEE-B1C5-0A37E8C7DABB}" dt="2023-02-10T15:26:57.735" v="356" actId="26606"/>
          <ac:spMkLst>
            <pc:docMk/>
            <pc:sldMk cId="273054054" sldId="260"/>
            <ac:spMk id="5" creationId="{3CF8D58A-F535-0C3C-66A4-4FC5BAF30A67}"/>
          </ac:spMkLst>
        </pc:spChg>
        <pc:spChg chg="add del mod ord">
          <ac:chgData name="Alisa McCalmont" userId="2db27dd8-3df3-47d5-b099-2ffdc57cfe39" providerId="ADAL" clId="{7D5E21B2-6435-4AEE-B1C5-0A37E8C7DABB}" dt="2023-02-10T15:26:57.735" v="356" actId="26606"/>
          <ac:spMkLst>
            <pc:docMk/>
            <pc:sldMk cId="273054054" sldId="260"/>
            <ac:spMk id="6" creationId="{8494F6BA-8FB6-EC73-4663-A556993BC0BC}"/>
          </ac:spMkLst>
        </pc:spChg>
        <pc:spChg chg="add">
          <ac:chgData name="Alisa McCalmont" userId="2db27dd8-3df3-47d5-b099-2ffdc57cfe39" providerId="ADAL" clId="{7D5E21B2-6435-4AEE-B1C5-0A37E8C7DABB}" dt="2023-02-10T15:26:57.735" v="356" actId="26606"/>
          <ac:spMkLst>
            <pc:docMk/>
            <pc:sldMk cId="273054054" sldId="260"/>
            <ac:spMk id="11" creationId="{32341510-0E0E-45E4-8CB5-CEA28C2D0C5B}"/>
          </ac:spMkLst>
        </pc:spChg>
        <pc:spChg chg="add del">
          <ac:chgData name="Alisa McCalmont" userId="2db27dd8-3df3-47d5-b099-2ffdc57cfe39" providerId="ADAL" clId="{7D5E21B2-6435-4AEE-B1C5-0A37E8C7DABB}" dt="2023-02-10T15:26:57.720" v="355" actId="26606"/>
          <ac:spMkLst>
            <pc:docMk/>
            <pc:sldMk cId="273054054" sldId="260"/>
            <ac:spMk id="12" creationId="{7E21CA63-4B99-4925-8CAF-F408D7AB01B2}"/>
          </ac:spMkLst>
        </pc:spChg>
        <pc:spChg chg="add mod">
          <ac:chgData name="Alisa McCalmont" userId="2db27dd8-3df3-47d5-b099-2ffdc57cfe39" providerId="ADAL" clId="{7D5E21B2-6435-4AEE-B1C5-0A37E8C7DABB}" dt="2023-02-10T15:30:49.847" v="783" actId="14100"/>
          <ac:spMkLst>
            <pc:docMk/>
            <pc:sldMk cId="273054054" sldId="260"/>
            <ac:spMk id="16" creationId="{8494F6BA-8FB6-EC73-4663-A556993BC0BC}"/>
          </ac:spMkLst>
        </pc:spChg>
        <pc:graphicFrameChg chg="add del">
          <ac:chgData name="Alisa McCalmont" userId="2db27dd8-3df3-47d5-b099-2ffdc57cfe39" providerId="ADAL" clId="{7D5E21B2-6435-4AEE-B1C5-0A37E8C7DABB}" dt="2023-02-10T15:26:57.720" v="355" actId="26606"/>
          <ac:graphicFrameMkLst>
            <pc:docMk/>
            <pc:sldMk cId="273054054" sldId="260"/>
            <ac:graphicFrameMk id="8" creationId="{58FB4FFF-F2A3-5336-FF35-7733FDBE96C5}"/>
          </ac:graphicFrameMkLst>
        </pc:graphicFrameChg>
        <pc:picChg chg="add mod">
          <ac:chgData name="Alisa McCalmont" userId="2db27dd8-3df3-47d5-b099-2ffdc57cfe39" providerId="ADAL" clId="{7D5E21B2-6435-4AEE-B1C5-0A37E8C7DABB}" dt="2023-02-10T15:31:15.395" v="787" actId="1076"/>
          <ac:picMkLst>
            <pc:docMk/>
            <pc:sldMk cId="273054054" sldId="260"/>
            <ac:picMk id="9" creationId="{1D61D621-5DAC-6CCF-A3A1-AB2639CE7CA2}"/>
          </ac:picMkLst>
        </pc:picChg>
        <pc:cxnChg chg="add">
          <ac:chgData name="Alisa McCalmont" userId="2db27dd8-3df3-47d5-b099-2ffdc57cfe39" providerId="ADAL" clId="{7D5E21B2-6435-4AEE-B1C5-0A37E8C7DABB}" dt="2023-02-10T15:26:57.735" v="356" actId="26606"/>
          <ac:cxnSpMkLst>
            <pc:docMk/>
            <pc:sldMk cId="273054054" sldId="260"/>
            <ac:cxnSpMk id="13" creationId="{6C52BBAB-664F-48C3-A5C1-4CE9D3555DD1}"/>
          </ac:cxnSpMkLst>
        </pc:cxnChg>
        <pc:cxnChg chg="add del">
          <ac:chgData name="Alisa McCalmont" userId="2db27dd8-3df3-47d5-b099-2ffdc57cfe39" providerId="ADAL" clId="{7D5E21B2-6435-4AEE-B1C5-0A37E8C7DABB}" dt="2023-02-10T15:26:57.720" v="355" actId="26606"/>
          <ac:cxnSpMkLst>
            <pc:docMk/>
            <pc:sldMk cId="273054054" sldId="260"/>
            <ac:cxnSpMk id="14" creationId="{7F935FD8-9F2E-4F15-8ED9-1C692DA6F351}"/>
          </ac:cxnSpMkLst>
        </pc:cxnChg>
      </pc:sldChg>
      <pc:sldChg chg="addSp delSp modSp new mod ord setBg">
        <pc:chgData name="Alisa McCalmont" userId="2db27dd8-3df3-47d5-b099-2ffdc57cfe39" providerId="ADAL" clId="{7D5E21B2-6435-4AEE-B1C5-0A37E8C7DABB}" dt="2023-02-14T18:11:17.395" v="23075"/>
        <pc:sldMkLst>
          <pc:docMk/>
          <pc:sldMk cId="826194720" sldId="261"/>
        </pc:sldMkLst>
        <pc:spChg chg="mod">
          <ac:chgData name="Alisa McCalmont" userId="2db27dd8-3df3-47d5-b099-2ffdc57cfe39" providerId="ADAL" clId="{7D5E21B2-6435-4AEE-B1C5-0A37E8C7DABB}" dt="2023-02-10T16:14:03.038" v="4146" actId="26606"/>
          <ac:spMkLst>
            <pc:docMk/>
            <pc:sldMk cId="826194720" sldId="261"/>
            <ac:spMk id="2" creationId="{F2A31F77-645B-AB3F-F377-4FCAE35609FD}"/>
          </ac:spMkLst>
        </pc:spChg>
        <pc:spChg chg="add del mod">
          <ac:chgData name="Alisa McCalmont" userId="2db27dd8-3df3-47d5-b099-2ffdc57cfe39" providerId="ADAL" clId="{7D5E21B2-6435-4AEE-B1C5-0A37E8C7DABB}" dt="2023-02-10T15:41:42.319" v="2270" actId="26606"/>
          <ac:spMkLst>
            <pc:docMk/>
            <pc:sldMk cId="826194720" sldId="261"/>
            <ac:spMk id="3" creationId="{1538E2F6-111D-5C90-B877-524BAD522DA9}"/>
          </ac:spMkLst>
        </pc:spChg>
        <pc:spChg chg="add del">
          <ac:chgData name="Alisa McCalmont" userId="2db27dd8-3df3-47d5-b099-2ffdc57cfe39" providerId="ADAL" clId="{7D5E21B2-6435-4AEE-B1C5-0A37E8C7DABB}" dt="2023-02-10T15:41:38.142" v="2267" actId="26606"/>
          <ac:spMkLst>
            <pc:docMk/>
            <pc:sldMk cId="826194720" sldId="261"/>
            <ac:spMk id="9" creationId="{7E21CA63-4B99-4925-8CAF-F408D7AB01B2}"/>
          </ac:spMkLst>
        </pc:spChg>
        <pc:spChg chg="add del">
          <ac:chgData name="Alisa McCalmont" userId="2db27dd8-3df3-47d5-b099-2ffdc57cfe39" providerId="ADAL" clId="{7D5E21B2-6435-4AEE-B1C5-0A37E8C7DABB}" dt="2023-02-10T15:41:42.277" v="2269" actId="26606"/>
          <ac:spMkLst>
            <pc:docMk/>
            <pc:sldMk cId="826194720" sldId="261"/>
            <ac:spMk id="13" creationId="{7E21CA63-4B99-4925-8CAF-F408D7AB01B2}"/>
          </ac:spMkLst>
        </pc:spChg>
        <pc:spChg chg="add del">
          <ac:chgData name="Alisa McCalmont" userId="2db27dd8-3df3-47d5-b099-2ffdc57cfe39" providerId="ADAL" clId="{7D5E21B2-6435-4AEE-B1C5-0A37E8C7DABB}" dt="2023-02-10T16:13:28.543" v="4141" actId="26606"/>
          <ac:spMkLst>
            <pc:docMk/>
            <pc:sldMk cId="826194720" sldId="261"/>
            <ac:spMk id="17" creationId="{1FC4AC91-30B8-4B0B-A187-C39F19131957}"/>
          </ac:spMkLst>
        </pc:spChg>
        <pc:spChg chg="add del">
          <ac:chgData name="Alisa McCalmont" userId="2db27dd8-3df3-47d5-b099-2ffdc57cfe39" providerId="ADAL" clId="{7D5E21B2-6435-4AEE-B1C5-0A37E8C7DABB}" dt="2023-02-10T16:13:18.085" v="4136" actId="26606"/>
          <ac:spMkLst>
            <pc:docMk/>
            <pc:sldMk cId="826194720" sldId="261"/>
            <ac:spMk id="24" creationId="{4CFC294A-7FF8-4114-B0AD-F3B7F15EFC66}"/>
          </ac:spMkLst>
        </pc:spChg>
        <pc:spChg chg="add del">
          <ac:chgData name="Alisa McCalmont" userId="2db27dd8-3df3-47d5-b099-2ffdc57cfe39" providerId="ADAL" clId="{7D5E21B2-6435-4AEE-B1C5-0A37E8C7DABB}" dt="2023-02-10T16:13:26.038" v="4138" actId="26606"/>
          <ac:spMkLst>
            <pc:docMk/>
            <pc:sldMk cId="826194720" sldId="261"/>
            <ac:spMk id="28" creationId="{1FC4AC91-30B8-4B0B-A187-C39F19131957}"/>
          </ac:spMkLst>
        </pc:spChg>
        <pc:spChg chg="add del">
          <ac:chgData name="Alisa McCalmont" userId="2db27dd8-3df3-47d5-b099-2ffdc57cfe39" providerId="ADAL" clId="{7D5E21B2-6435-4AEE-B1C5-0A37E8C7DABB}" dt="2023-02-10T16:13:28.501" v="4140" actId="26606"/>
          <ac:spMkLst>
            <pc:docMk/>
            <pc:sldMk cId="826194720" sldId="261"/>
            <ac:spMk id="31" creationId="{1FC4AC91-30B8-4B0B-A187-C39F19131957}"/>
          </ac:spMkLst>
        </pc:spChg>
        <pc:spChg chg="add del">
          <ac:chgData name="Alisa McCalmont" userId="2db27dd8-3df3-47d5-b099-2ffdc57cfe39" providerId="ADAL" clId="{7D5E21B2-6435-4AEE-B1C5-0A37E8C7DABB}" dt="2023-02-10T16:14:03.038" v="4146" actId="26606"/>
          <ac:spMkLst>
            <pc:docMk/>
            <pc:sldMk cId="826194720" sldId="261"/>
            <ac:spMk id="34" creationId="{7E21CA63-4B99-4925-8CAF-F408D7AB01B2}"/>
          </ac:spMkLst>
        </pc:spChg>
        <pc:spChg chg="add del">
          <ac:chgData name="Alisa McCalmont" userId="2db27dd8-3df3-47d5-b099-2ffdc57cfe39" providerId="ADAL" clId="{7D5E21B2-6435-4AEE-B1C5-0A37E8C7DABB}" dt="2023-02-10T16:14:02.974" v="4145" actId="26606"/>
          <ac:spMkLst>
            <pc:docMk/>
            <pc:sldMk cId="826194720" sldId="261"/>
            <ac:spMk id="40" creationId="{7E21CA63-4B99-4925-8CAF-F408D7AB01B2}"/>
          </ac:spMkLst>
        </pc:spChg>
        <pc:spChg chg="add">
          <ac:chgData name="Alisa McCalmont" userId="2db27dd8-3df3-47d5-b099-2ffdc57cfe39" providerId="ADAL" clId="{7D5E21B2-6435-4AEE-B1C5-0A37E8C7DABB}" dt="2023-02-10T16:14:03.038" v="4146" actId="26606"/>
          <ac:spMkLst>
            <pc:docMk/>
            <pc:sldMk cId="826194720" sldId="261"/>
            <ac:spMk id="44" creationId="{4CFC294A-7FF8-4114-B0AD-F3B7F15EFC66}"/>
          </ac:spMkLst>
        </pc:spChg>
        <pc:graphicFrameChg chg="add del">
          <ac:chgData name="Alisa McCalmont" userId="2db27dd8-3df3-47d5-b099-2ffdc57cfe39" providerId="ADAL" clId="{7D5E21B2-6435-4AEE-B1C5-0A37E8C7DABB}" dt="2023-02-10T15:41:38.142" v="2267" actId="26606"/>
          <ac:graphicFrameMkLst>
            <pc:docMk/>
            <pc:sldMk cId="826194720" sldId="261"/>
            <ac:graphicFrameMk id="5" creationId="{D1A807EF-587D-FE8A-871C-9A095614F6C6}"/>
          </ac:graphicFrameMkLst>
        </pc:graphicFrameChg>
        <pc:graphicFrameChg chg="add del">
          <ac:chgData name="Alisa McCalmont" userId="2db27dd8-3df3-47d5-b099-2ffdc57cfe39" providerId="ADAL" clId="{7D5E21B2-6435-4AEE-B1C5-0A37E8C7DABB}" dt="2023-02-10T15:41:42.277" v="2269" actId="26606"/>
          <ac:graphicFrameMkLst>
            <pc:docMk/>
            <pc:sldMk cId="826194720" sldId="261"/>
            <ac:graphicFrameMk id="15" creationId="{CDBB1360-13EB-2C86-66F8-830099F54D74}"/>
          </ac:graphicFrameMkLst>
        </pc:graphicFrameChg>
        <pc:graphicFrameChg chg="add mod modGraphic">
          <ac:chgData name="Alisa McCalmont" userId="2db27dd8-3df3-47d5-b099-2ffdc57cfe39" providerId="ADAL" clId="{7D5E21B2-6435-4AEE-B1C5-0A37E8C7DABB}" dt="2023-02-10T16:20:28.878" v="4538"/>
          <ac:graphicFrameMkLst>
            <pc:docMk/>
            <pc:sldMk cId="826194720" sldId="261"/>
            <ac:graphicFrameMk id="19" creationId="{4097CB4E-06C4-5BB3-379B-9CD590E758A5}"/>
          </ac:graphicFrameMkLst>
        </pc:graphicFrameChg>
        <pc:cxnChg chg="add del">
          <ac:chgData name="Alisa McCalmont" userId="2db27dd8-3df3-47d5-b099-2ffdc57cfe39" providerId="ADAL" clId="{7D5E21B2-6435-4AEE-B1C5-0A37E8C7DABB}" dt="2023-02-10T15:41:38.142" v="2267" actId="26606"/>
          <ac:cxnSpMkLst>
            <pc:docMk/>
            <pc:sldMk cId="826194720" sldId="261"/>
            <ac:cxnSpMk id="11" creationId="{7F935FD8-9F2E-4F15-8ED9-1C692DA6F351}"/>
          </ac:cxnSpMkLst>
        </pc:cxnChg>
        <pc:cxnChg chg="add del">
          <ac:chgData name="Alisa McCalmont" userId="2db27dd8-3df3-47d5-b099-2ffdc57cfe39" providerId="ADAL" clId="{7D5E21B2-6435-4AEE-B1C5-0A37E8C7DABB}" dt="2023-02-10T15:41:42.277" v="2269" actId="26606"/>
          <ac:cxnSpMkLst>
            <pc:docMk/>
            <pc:sldMk cId="826194720" sldId="261"/>
            <ac:cxnSpMk id="14" creationId="{7F935FD8-9F2E-4F15-8ED9-1C692DA6F351}"/>
          </ac:cxnSpMkLst>
        </pc:cxnChg>
        <pc:cxnChg chg="add del">
          <ac:chgData name="Alisa McCalmont" userId="2db27dd8-3df3-47d5-b099-2ffdc57cfe39" providerId="ADAL" clId="{7D5E21B2-6435-4AEE-B1C5-0A37E8C7DABB}" dt="2023-02-10T16:13:28.543" v="4141" actId="26606"/>
          <ac:cxnSpMkLst>
            <pc:docMk/>
            <pc:sldMk cId="826194720" sldId="261"/>
            <ac:cxnSpMk id="18" creationId="{493FE3F6-2B23-4E4E-AA49-C212646DC785}"/>
          </ac:cxnSpMkLst>
        </pc:cxnChg>
        <pc:cxnChg chg="add del">
          <ac:chgData name="Alisa McCalmont" userId="2db27dd8-3df3-47d5-b099-2ffdc57cfe39" providerId="ADAL" clId="{7D5E21B2-6435-4AEE-B1C5-0A37E8C7DABB}" dt="2023-02-10T16:13:18.085" v="4136" actId="26606"/>
          <ac:cxnSpMkLst>
            <pc:docMk/>
            <pc:sldMk cId="826194720" sldId="261"/>
            <ac:cxnSpMk id="26" creationId="{493FE3F6-2B23-4E4E-AA49-C212646DC785}"/>
          </ac:cxnSpMkLst>
        </pc:cxnChg>
        <pc:cxnChg chg="add del">
          <ac:chgData name="Alisa McCalmont" userId="2db27dd8-3df3-47d5-b099-2ffdc57cfe39" providerId="ADAL" clId="{7D5E21B2-6435-4AEE-B1C5-0A37E8C7DABB}" dt="2023-02-10T16:13:26.038" v="4138" actId="26606"/>
          <ac:cxnSpMkLst>
            <pc:docMk/>
            <pc:sldMk cId="826194720" sldId="261"/>
            <ac:cxnSpMk id="29" creationId="{493FE3F6-2B23-4E4E-AA49-C212646DC785}"/>
          </ac:cxnSpMkLst>
        </pc:cxnChg>
        <pc:cxnChg chg="add del">
          <ac:chgData name="Alisa McCalmont" userId="2db27dd8-3df3-47d5-b099-2ffdc57cfe39" providerId="ADAL" clId="{7D5E21B2-6435-4AEE-B1C5-0A37E8C7DABB}" dt="2023-02-10T16:13:28.501" v="4140" actId="26606"/>
          <ac:cxnSpMkLst>
            <pc:docMk/>
            <pc:sldMk cId="826194720" sldId="261"/>
            <ac:cxnSpMk id="32" creationId="{493FE3F6-2B23-4E4E-AA49-C212646DC785}"/>
          </ac:cxnSpMkLst>
        </pc:cxnChg>
        <pc:cxnChg chg="add del">
          <ac:chgData name="Alisa McCalmont" userId="2db27dd8-3df3-47d5-b099-2ffdc57cfe39" providerId="ADAL" clId="{7D5E21B2-6435-4AEE-B1C5-0A37E8C7DABB}" dt="2023-02-10T16:14:03.038" v="4146" actId="26606"/>
          <ac:cxnSpMkLst>
            <pc:docMk/>
            <pc:sldMk cId="826194720" sldId="261"/>
            <ac:cxnSpMk id="35" creationId="{7F935FD8-9F2E-4F15-8ED9-1C692DA6F351}"/>
          </ac:cxnSpMkLst>
        </pc:cxnChg>
        <pc:cxnChg chg="add del">
          <ac:chgData name="Alisa McCalmont" userId="2db27dd8-3df3-47d5-b099-2ffdc57cfe39" providerId="ADAL" clId="{7D5E21B2-6435-4AEE-B1C5-0A37E8C7DABB}" dt="2023-02-10T16:14:02.974" v="4145" actId="26606"/>
          <ac:cxnSpMkLst>
            <pc:docMk/>
            <pc:sldMk cId="826194720" sldId="261"/>
            <ac:cxnSpMk id="42" creationId="{7F935FD8-9F2E-4F15-8ED9-1C692DA6F351}"/>
          </ac:cxnSpMkLst>
        </pc:cxnChg>
        <pc:cxnChg chg="add">
          <ac:chgData name="Alisa McCalmont" userId="2db27dd8-3df3-47d5-b099-2ffdc57cfe39" providerId="ADAL" clId="{7D5E21B2-6435-4AEE-B1C5-0A37E8C7DABB}" dt="2023-02-10T16:14:03.038" v="4146" actId="26606"/>
          <ac:cxnSpMkLst>
            <pc:docMk/>
            <pc:sldMk cId="826194720" sldId="261"/>
            <ac:cxnSpMk id="45" creationId="{493FE3F6-2B23-4E4E-AA49-C212646DC785}"/>
          </ac:cxnSpMkLst>
        </pc:cxnChg>
      </pc:sldChg>
      <pc:sldChg chg="addSp delSp modSp new mod ord setBg">
        <pc:chgData name="Alisa McCalmont" userId="2db27dd8-3df3-47d5-b099-2ffdc57cfe39" providerId="ADAL" clId="{7D5E21B2-6435-4AEE-B1C5-0A37E8C7DABB}" dt="2023-02-10T15:41:02.819" v="2262" actId="26606"/>
        <pc:sldMkLst>
          <pc:docMk/>
          <pc:sldMk cId="4126822667" sldId="262"/>
        </pc:sldMkLst>
        <pc:spChg chg="mod">
          <ac:chgData name="Alisa McCalmont" userId="2db27dd8-3df3-47d5-b099-2ffdc57cfe39" providerId="ADAL" clId="{7D5E21B2-6435-4AEE-B1C5-0A37E8C7DABB}" dt="2023-02-10T15:41:02.819" v="2262" actId="26606"/>
          <ac:spMkLst>
            <pc:docMk/>
            <pc:sldMk cId="4126822667" sldId="262"/>
            <ac:spMk id="2" creationId="{CFA98C9E-B78B-EAD1-6591-DC0BC00004C8}"/>
          </ac:spMkLst>
        </pc:spChg>
        <pc:spChg chg="add del">
          <ac:chgData name="Alisa McCalmont" userId="2db27dd8-3df3-47d5-b099-2ffdc57cfe39" providerId="ADAL" clId="{7D5E21B2-6435-4AEE-B1C5-0A37E8C7DABB}" dt="2023-02-10T15:41:02.819" v="2262" actId="26606"/>
          <ac:spMkLst>
            <pc:docMk/>
            <pc:sldMk cId="4126822667" sldId="262"/>
            <ac:spMk id="11" creationId="{8C448D53-ACA1-4CA4-B08A-09FB0780C79A}"/>
          </ac:spMkLst>
        </pc:spChg>
        <pc:spChg chg="add">
          <ac:chgData name="Alisa McCalmont" userId="2db27dd8-3df3-47d5-b099-2ffdc57cfe39" providerId="ADAL" clId="{7D5E21B2-6435-4AEE-B1C5-0A37E8C7DABB}" dt="2023-02-10T15:41:02.819" v="2262" actId="26606"/>
          <ac:spMkLst>
            <pc:docMk/>
            <pc:sldMk cId="4126822667" sldId="262"/>
            <ac:spMk id="20" creationId="{8C448D53-ACA1-4CA4-B08A-09FB0780C79A}"/>
          </ac:spMkLst>
        </pc:spChg>
        <pc:picChg chg="add mod">
          <ac:chgData name="Alisa McCalmont" userId="2db27dd8-3df3-47d5-b099-2ffdc57cfe39" providerId="ADAL" clId="{7D5E21B2-6435-4AEE-B1C5-0A37E8C7DABB}" dt="2023-02-10T15:41:02.819" v="2262" actId="26606"/>
          <ac:picMkLst>
            <pc:docMk/>
            <pc:sldMk cId="4126822667" sldId="262"/>
            <ac:picMk id="6" creationId="{397D0A15-E48D-9AD4-9B19-839417FE71E3}"/>
          </ac:picMkLst>
        </pc:picChg>
        <pc:cxnChg chg="add del">
          <ac:chgData name="Alisa McCalmont" userId="2db27dd8-3df3-47d5-b099-2ffdc57cfe39" providerId="ADAL" clId="{7D5E21B2-6435-4AEE-B1C5-0A37E8C7DABB}" dt="2023-02-10T15:41:02.819" v="2262" actId="26606"/>
          <ac:cxnSpMkLst>
            <pc:docMk/>
            <pc:sldMk cId="4126822667" sldId="262"/>
            <ac:cxnSpMk id="9" creationId="{C66CC717-08C5-4F3E-B8AA-BA93C8755982}"/>
          </ac:cxnSpMkLst>
        </pc:cxnChg>
        <pc:cxnChg chg="add del">
          <ac:chgData name="Alisa McCalmont" userId="2db27dd8-3df3-47d5-b099-2ffdc57cfe39" providerId="ADAL" clId="{7D5E21B2-6435-4AEE-B1C5-0A37E8C7DABB}" dt="2023-02-10T15:41:02.819" v="2262" actId="26606"/>
          <ac:cxnSpMkLst>
            <pc:docMk/>
            <pc:sldMk cId="4126822667" sldId="262"/>
            <ac:cxnSpMk id="13" creationId="{3B5719CE-F76F-4313-9A48-ADF79E67BB39}"/>
          </ac:cxnSpMkLst>
        </pc:cxnChg>
        <pc:cxnChg chg="add">
          <ac:chgData name="Alisa McCalmont" userId="2db27dd8-3df3-47d5-b099-2ffdc57cfe39" providerId="ADAL" clId="{7D5E21B2-6435-4AEE-B1C5-0A37E8C7DABB}" dt="2023-02-10T15:41:02.819" v="2262" actId="26606"/>
          <ac:cxnSpMkLst>
            <pc:docMk/>
            <pc:sldMk cId="4126822667" sldId="262"/>
            <ac:cxnSpMk id="18" creationId="{C66CC717-08C5-4F3E-B8AA-BA93C8755982}"/>
          </ac:cxnSpMkLst>
        </pc:cxnChg>
        <pc:cxnChg chg="add">
          <ac:chgData name="Alisa McCalmont" userId="2db27dd8-3df3-47d5-b099-2ffdc57cfe39" providerId="ADAL" clId="{7D5E21B2-6435-4AEE-B1C5-0A37E8C7DABB}" dt="2023-02-10T15:41:02.819" v="2262" actId="26606"/>
          <ac:cxnSpMkLst>
            <pc:docMk/>
            <pc:sldMk cId="4126822667" sldId="262"/>
            <ac:cxnSpMk id="22" creationId="{3B5719CE-F76F-4313-9A48-ADF79E67BB39}"/>
          </ac:cxnSpMkLst>
        </pc:cxnChg>
      </pc:sldChg>
      <pc:sldChg chg="addSp delSp modSp add mod ord">
        <pc:chgData name="Alisa McCalmont" userId="2db27dd8-3df3-47d5-b099-2ffdc57cfe39" providerId="ADAL" clId="{7D5E21B2-6435-4AEE-B1C5-0A37E8C7DABB}" dt="2023-02-10T15:41:06.135" v="2263" actId="26606"/>
        <pc:sldMkLst>
          <pc:docMk/>
          <pc:sldMk cId="1580611670" sldId="263"/>
        </pc:sldMkLst>
        <pc:spChg chg="mod">
          <ac:chgData name="Alisa McCalmont" userId="2db27dd8-3df3-47d5-b099-2ffdc57cfe39" providerId="ADAL" clId="{7D5E21B2-6435-4AEE-B1C5-0A37E8C7DABB}" dt="2023-02-10T15:41:06.135" v="2263" actId="26606"/>
          <ac:spMkLst>
            <pc:docMk/>
            <pc:sldMk cId="1580611670" sldId="263"/>
            <ac:spMk id="2" creationId="{CFA98C9E-B78B-EAD1-6591-DC0BC00004C8}"/>
          </ac:spMkLst>
        </pc:spChg>
        <pc:spChg chg="del">
          <ac:chgData name="Alisa McCalmont" userId="2db27dd8-3df3-47d5-b099-2ffdc57cfe39" providerId="ADAL" clId="{7D5E21B2-6435-4AEE-B1C5-0A37E8C7DABB}" dt="2023-02-10T15:41:06.135" v="2263" actId="26606"/>
          <ac:spMkLst>
            <pc:docMk/>
            <pc:sldMk cId="1580611670" sldId="263"/>
            <ac:spMk id="11" creationId="{8C448D53-ACA1-4CA4-B08A-09FB0780C79A}"/>
          </ac:spMkLst>
        </pc:spChg>
        <pc:spChg chg="add">
          <ac:chgData name="Alisa McCalmont" userId="2db27dd8-3df3-47d5-b099-2ffdc57cfe39" providerId="ADAL" clId="{7D5E21B2-6435-4AEE-B1C5-0A37E8C7DABB}" dt="2023-02-10T15:41:06.135" v="2263" actId="26606"/>
          <ac:spMkLst>
            <pc:docMk/>
            <pc:sldMk cId="1580611670" sldId="263"/>
            <ac:spMk id="20" creationId="{8C448D53-ACA1-4CA4-B08A-09FB0780C79A}"/>
          </ac:spMkLst>
        </pc:spChg>
        <pc:picChg chg="mod">
          <ac:chgData name="Alisa McCalmont" userId="2db27dd8-3df3-47d5-b099-2ffdc57cfe39" providerId="ADAL" clId="{7D5E21B2-6435-4AEE-B1C5-0A37E8C7DABB}" dt="2023-02-10T15:41:06.135" v="2263" actId="26606"/>
          <ac:picMkLst>
            <pc:docMk/>
            <pc:sldMk cId="1580611670" sldId="263"/>
            <ac:picMk id="6" creationId="{397D0A15-E48D-9AD4-9B19-839417FE71E3}"/>
          </ac:picMkLst>
        </pc:picChg>
        <pc:cxnChg chg="del">
          <ac:chgData name="Alisa McCalmont" userId="2db27dd8-3df3-47d5-b099-2ffdc57cfe39" providerId="ADAL" clId="{7D5E21B2-6435-4AEE-B1C5-0A37E8C7DABB}" dt="2023-02-10T15:41:06.135" v="2263" actId="26606"/>
          <ac:cxnSpMkLst>
            <pc:docMk/>
            <pc:sldMk cId="1580611670" sldId="263"/>
            <ac:cxnSpMk id="9" creationId="{C66CC717-08C5-4F3E-B8AA-BA93C8755982}"/>
          </ac:cxnSpMkLst>
        </pc:cxnChg>
        <pc:cxnChg chg="del">
          <ac:chgData name="Alisa McCalmont" userId="2db27dd8-3df3-47d5-b099-2ffdc57cfe39" providerId="ADAL" clId="{7D5E21B2-6435-4AEE-B1C5-0A37E8C7DABB}" dt="2023-02-10T15:41:06.135" v="2263" actId="26606"/>
          <ac:cxnSpMkLst>
            <pc:docMk/>
            <pc:sldMk cId="1580611670" sldId="263"/>
            <ac:cxnSpMk id="13" creationId="{3B5719CE-F76F-4313-9A48-ADF79E67BB39}"/>
          </ac:cxnSpMkLst>
        </pc:cxnChg>
        <pc:cxnChg chg="add">
          <ac:chgData name="Alisa McCalmont" userId="2db27dd8-3df3-47d5-b099-2ffdc57cfe39" providerId="ADAL" clId="{7D5E21B2-6435-4AEE-B1C5-0A37E8C7DABB}" dt="2023-02-10T15:41:06.135" v="2263" actId="26606"/>
          <ac:cxnSpMkLst>
            <pc:docMk/>
            <pc:sldMk cId="1580611670" sldId="263"/>
            <ac:cxnSpMk id="18" creationId="{C66CC717-08C5-4F3E-B8AA-BA93C8755982}"/>
          </ac:cxnSpMkLst>
        </pc:cxnChg>
        <pc:cxnChg chg="add">
          <ac:chgData name="Alisa McCalmont" userId="2db27dd8-3df3-47d5-b099-2ffdc57cfe39" providerId="ADAL" clId="{7D5E21B2-6435-4AEE-B1C5-0A37E8C7DABB}" dt="2023-02-10T15:41:06.135" v="2263" actId="26606"/>
          <ac:cxnSpMkLst>
            <pc:docMk/>
            <pc:sldMk cId="1580611670" sldId="263"/>
            <ac:cxnSpMk id="22" creationId="{3B5719CE-F76F-4313-9A48-ADF79E67BB39}"/>
          </ac:cxnSpMkLst>
        </pc:cxnChg>
      </pc:sldChg>
      <pc:sldChg chg="addSp delSp modSp add mod ord">
        <pc:chgData name="Alisa McCalmont" userId="2db27dd8-3df3-47d5-b099-2ffdc57cfe39" providerId="ADAL" clId="{7D5E21B2-6435-4AEE-B1C5-0A37E8C7DABB}" dt="2023-02-14T18:11:17.395" v="23075"/>
        <pc:sldMkLst>
          <pc:docMk/>
          <pc:sldMk cId="723748764" sldId="264"/>
        </pc:sldMkLst>
        <pc:spChg chg="mod">
          <ac:chgData name="Alisa McCalmont" userId="2db27dd8-3df3-47d5-b099-2ffdc57cfe39" providerId="ADAL" clId="{7D5E21B2-6435-4AEE-B1C5-0A37E8C7DABB}" dt="2023-02-10T15:41:10.020" v="2264" actId="26606"/>
          <ac:spMkLst>
            <pc:docMk/>
            <pc:sldMk cId="723748764" sldId="264"/>
            <ac:spMk id="2" creationId="{CFA98C9E-B78B-EAD1-6591-DC0BC00004C8}"/>
          </ac:spMkLst>
        </pc:spChg>
        <pc:spChg chg="del">
          <ac:chgData name="Alisa McCalmont" userId="2db27dd8-3df3-47d5-b099-2ffdc57cfe39" providerId="ADAL" clId="{7D5E21B2-6435-4AEE-B1C5-0A37E8C7DABB}" dt="2023-02-10T15:41:10.020" v="2264" actId="26606"/>
          <ac:spMkLst>
            <pc:docMk/>
            <pc:sldMk cId="723748764" sldId="264"/>
            <ac:spMk id="11" creationId="{8C448D53-ACA1-4CA4-B08A-09FB0780C79A}"/>
          </ac:spMkLst>
        </pc:spChg>
        <pc:spChg chg="add">
          <ac:chgData name="Alisa McCalmont" userId="2db27dd8-3df3-47d5-b099-2ffdc57cfe39" providerId="ADAL" clId="{7D5E21B2-6435-4AEE-B1C5-0A37E8C7DABB}" dt="2023-02-10T15:41:10.020" v="2264" actId="26606"/>
          <ac:spMkLst>
            <pc:docMk/>
            <pc:sldMk cId="723748764" sldId="264"/>
            <ac:spMk id="20" creationId="{8C448D53-ACA1-4CA4-B08A-09FB0780C79A}"/>
          </ac:spMkLst>
        </pc:spChg>
        <pc:picChg chg="mod">
          <ac:chgData name="Alisa McCalmont" userId="2db27dd8-3df3-47d5-b099-2ffdc57cfe39" providerId="ADAL" clId="{7D5E21B2-6435-4AEE-B1C5-0A37E8C7DABB}" dt="2023-02-10T15:41:10.020" v="2264" actId="26606"/>
          <ac:picMkLst>
            <pc:docMk/>
            <pc:sldMk cId="723748764" sldId="264"/>
            <ac:picMk id="6" creationId="{397D0A15-E48D-9AD4-9B19-839417FE71E3}"/>
          </ac:picMkLst>
        </pc:picChg>
        <pc:cxnChg chg="del">
          <ac:chgData name="Alisa McCalmont" userId="2db27dd8-3df3-47d5-b099-2ffdc57cfe39" providerId="ADAL" clId="{7D5E21B2-6435-4AEE-B1C5-0A37E8C7DABB}" dt="2023-02-10T15:41:10.020" v="2264" actId="26606"/>
          <ac:cxnSpMkLst>
            <pc:docMk/>
            <pc:sldMk cId="723748764" sldId="264"/>
            <ac:cxnSpMk id="9" creationId="{C66CC717-08C5-4F3E-B8AA-BA93C8755982}"/>
          </ac:cxnSpMkLst>
        </pc:cxnChg>
        <pc:cxnChg chg="del">
          <ac:chgData name="Alisa McCalmont" userId="2db27dd8-3df3-47d5-b099-2ffdc57cfe39" providerId="ADAL" clId="{7D5E21B2-6435-4AEE-B1C5-0A37E8C7DABB}" dt="2023-02-10T15:41:10.020" v="2264" actId="26606"/>
          <ac:cxnSpMkLst>
            <pc:docMk/>
            <pc:sldMk cId="723748764" sldId="264"/>
            <ac:cxnSpMk id="13" creationId="{3B5719CE-F76F-4313-9A48-ADF79E67BB39}"/>
          </ac:cxnSpMkLst>
        </pc:cxnChg>
        <pc:cxnChg chg="add">
          <ac:chgData name="Alisa McCalmont" userId="2db27dd8-3df3-47d5-b099-2ffdc57cfe39" providerId="ADAL" clId="{7D5E21B2-6435-4AEE-B1C5-0A37E8C7DABB}" dt="2023-02-10T15:41:10.020" v="2264" actId="26606"/>
          <ac:cxnSpMkLst>
            <pc:docMk/>
            <pc:sldMk cId="723748764" sldId="264"/>
            <ac:cxnSpMk id="18" creationId="{C66CC717-08C5-4F3E-B8AA-BA93C8755982}"/>
          </ac:cxnSpMkLst>
        </pc:cxnChg>
        <pc:cxnChg chg="add">
          <ac:chgData name="Alisa McCalmont" userId="2db27dd8-3df3-47d5-b099-2ffdc57cfe39" providerId="ADAL" clId="{7D5E21B2-6435-4AEE-B1C5-0A37E8C7DABB}" dt="2023-02-10T15:41:10.020" v="2264" actId="26606"/>
          <ac:cxnSpMkLst>
            <pc:docMk/>
            <pc:sldMk cId="723748764" sldId="264"/>
            <ac:cxnSpMk id="22" creationId="{3B5719CE-F76F-4313-9A48-ADF79E67BB39}"/>
          </ac:cxnSpMkLst>
        </pc:cxnChg>
      </pc:sldChg>
      <pc:sldChg chg="addSp delSp modSp add mod ord setBg">
        <pc:chgData name="Alisa McCalmont" userId="2db27dd8-3df3-47d5-b099-2ffdc57cfe39" providerId="ADAL" clId="{7D5E21B2-6435-4AEE-B1C5-0A37E8C7DABB}" dt="2023-02-14T18:11:17.395" v="23075"/>
        <pc:sldMkLst>
          <pc:docMk/>
          <pc:sldMk cId="3447365274" sldId="265"/>
        </pc:sldMkLst>
        <pc:spChg chg="mod">
          <ac:chgData name="Alisa McCalmont" userId="2db27dd8-3df3-47d5-b099-2ffdc57cfe39" providerId="ADAL" clId="{7D5E21B2-6435-4AEE-B1C5-0A37E8C7DABB}" dt="2023-02-10T15:44:56.247" v="2701" actId="26606"/>
          <ac:spMkLst>
            <pc:docMk/>
            <pc:sldMk cId="3447365274" sldId="265"/>
            <ac:spMk id="2" creationId="{F2A31F77-645B-AB3F-F377-4FCAE35609FD}"/>
          </ac:spMkLst>
        </pc:spChg>
        <pc:spChg chg="mod ord">
          <ac:chgData name="Alisa McCalmont" userId="2db27dd8-3df3-47d5-b099-2ffdc57cfe39" providerId="ADAL" clId="{7D5E21B2-6435-4AEE-B1C5-0A37E8C7DABB}" dt="2023-02-10T15:46:18.464" v="2840" actId="20577"/>
          <ac:spMkLst>
            <pc:docMk/>
            <pc:sldMk cId="3447365274" sldId="265"/>
            <ac:spMk id="3" creationId="{1538E2F6-111D-5C90-B877-524BAD522DA9}"/>
          </ac:spMkLst>
        </pc:spChg>
        <pc:spChg chg="add del">
          <ac:chgData name="Alisa McCalmont" userId="2db27dd8-3df3-47d5-b099-2ffdc57cfe39" providerId="ADAL" clId="{7D5E21B2-6435-4AEE-B1C5-0A37E8C7DABB}" dt="2023-02-10T15:44:56.247" v="2701" actId="26606"/>
          <ac:spMkLst>
            <pc:docMk/>
            <pc:sldMk cId="3447365274" sldId="265"/>
            <ac:spMk id="10" creationId="{22A62332-FD85-4956-B6DD-AECE2CD5E9B4}"/>
          </ac:spMkLst>
        </pc:spChg>
        <pc:picChg chg="add mod">
          <ac:chgData name="Alisa McCalmont" userId="2db27dd8-3df3-47d5-b099-2ffdc57cfe39" providerId="ADAL" clId="{7D5E21B2-6435-4AEE-B1C5-0A37E8C7DABB}" dt="2023-02-10T15:46:22.002" v="2841" actId="1076"/>
          <ac:picMkLst>
            <pc:docMk/>
            <pc:sldMk cId="3447365274" sldId="265"/>
            <ac:picMk id="5" creationId="{FD37625A-A566-FB62-E885-1D9977CBED50}"/>
          </ac:picMkLst>
        </pc:picChg>
        <pc:picChg chg="add mod">
          <ac:chgData name="Alisa McCalmont" userId="2db27dd8-3df3-47d5-b099-2ffdc57cfe39" providerId="ADAL" clId="{7D5E21B2-6435-4AEE-B1C5-0A37E8C7DABB}" dt="2023-02-10T15:46:25.498" v="2842" actId="1076"/>
          <ac:picMkLst>
            <pc:docMk/>
            <pc:sldMk cId="3447365274" sldId="265"/>
            <ac:picMk id="7" creationId="{8C5B5706-4373-A7DD-0969-CB47C6F2AB36}"/>
          </ac:picMkLst>
        </pc:picChg>
        <pc:cxnChg chg="add del">
          <ac:chgData name="Alisa McCalmont" userId="2db27dd8-3df3-47d5-b099-2ffdc57cfe39" providerId="ADAL" clId="{7D5E21B2-6435-4AEE-B1C5-0A37E8C7DABB}" dt="2023-02-10T15:44:56.247" v="2701" actId="26606"/>
          <ac:cxnSpMkLst>
            <pc:docMk/>
            <pc:sldMk cId="3447365274" sldId="265"/>
            <ac:cxnSpMk id="12" creationId="{7F935FD8-9F2E-4F15-8ED9-1C692DA6F351}"/>
          </ac:cxnSpMkLst>
        </pc:cxnChg>
      </pc:sldChg>
      <pc:sldChg chg="addSp delSp modSp add mod ord">
        <pc:chgData name="Alisa McCalmont" userId="2db27dd8-3df3-47d5-b099-2ffdc57cfe39" providerId="ADAL" clId="{7D5E21B2-6435-4AEE-B1C5-0A37E8C7DABB}" dt="2023-02-14T18:11:17.395" v="23075"/>
        <pc:sldMkLst>
          <pc:docMk/>
          <pc:sldMk cId="3770500206" sldId="266"/>
        </pc:sldMkLst>
        <pc:spChg chg="mod">
          <ac:chgData name="Alisa McCalmont" userId="2db27dd8-3df3-47d5-b099-2ffdc57cfe39" providerId="ADAL" clId="{7D5E21B2-6435-4AEE-B1C5-0A37E8C7DABB}" dt="2023-02-10T16:20:54.684" v="4539" actId="20577"/>
          <ac:spMkLst>
            <pc:docMk/>
            <pc:sldMk cId="3770500206" sldId="266"/>
            <ac:spMk id="3" creationId="{1538E2F6-111D-5C90-B877-524BAD522DA9}"/>
          </ac:spMkLst>
        </pc:spChg>
        <pc:picChg chg="del">
          <ac:chgData name="Alisa McCalmont" userId="2db27dd8-3df3-47d5-b099-2ffdc57cfe39" providerId="ADAL" clId="{7D5E21B2-6435-4AEE-B1C5-0A37E8C7DABB}" dt="2023-02-10T15:46:34.473" v="2845" actId="478"/>
          <ac:picMkLst>
            <pc:docMk/>
            <pc:sldMk cId="3770500206" sldId="266"/>
            <ac:picMk id="5" creationId="{FD37625A-A566-FB62-E885-1D9977CBED50}"/>
          </ac:picMkLst>
        </pc:picChg>
        <pc:picChg chg="add mod">
          <ac:chgData name="Alisa McCalmont" userId="2db27dd8-3df3-47d5-b099-2ffdc57cfe39" providerId="ADAL" clId="{7D5E21B2-6435-4AEE-B1C5-0A37E8C7DABB}" dt="2023-02-10T16:07:00.114" v="3640" actId="1076"/>
          <ac:picMkLst>
            <pc:docMk/>
            <pc:sldMk cId="3770500206" sldId="266"/>
            <ac:picMk id="6" creationId="{48B4206F-9C9A-E6C5-B68D-3060C46B9390}"/>
          </ac:picMkLst>
        </pc:picChg>
        <pc:picChg chg="del">
          <ac:chgData name="Alisa McCalmont" userId="2db27dd8-3df3-47d5-b099-2ffdc57cfe39" providerId="ADAL" clId="{7D5E21B2-6435-4AEE-B1C5-0A37E8C7DABB}" dt="2023-02-10T15:46:32.618" v="2844" actId="478"/>
          <ac:picMkLst>
            <pc:docMk/>
            <pc:sldMk cId="3770500206" sldId="266"/>
            <ac:picMk id="7" creationId="{8C5B5706-4373-A7DD-0969-CB47C6F2AB36}"/>
          </ac:picMkLst>
        </pc:picChg>
      </pc:sldChg>
      <pc:sldChg chg="delSp modSp add mod ord">
        <pc:chgData name="Alisa McCalmont" userId="2db27dd8-3df3-47d5-b099-2ffdc57cfe39" providerId="ADAL" clId="{7D5E21B2-6435-4AEE-B1C5-0A37E8C7DABB}" dt="2023-02-14T18:11:17.395" v="23075"/>
        <pc:sldMkLst>
          <pc:docMk/>
          <pc:sldMk cId="4143876158" sldId="267"/>
        </pc:sldMkLst>
        <pc:spChg chg="mod">
          <ac:chgData name="Alisa McCalmont" userId="2db27dd8-3df3-47d5-b099-2ffdc57cfe39" providerId="ADAL" clId="{7D5E21B2-6435-4AEE-B1C5-0A37E8C7DABB}" dt="2023-02-10T16:09:40.707" v="3697" actId="20577"/>
          <ac:spMkLst>
            <pc:docMk/>
            <pc:sldMk cId="4143876158" sldId="267"/>
            <ac:spMk id="2" creationId="{F2A31F77-645B-AB3F-F377-4FCAE35609FD}"/>
          </ac:spMkLst>
        </pc:spChg>
        <pc:spChg chg="mod">
          <ac:chgData name="Alisa McCalmont" userId="2db27dd8-3df3-47d5-b099-2ffdc57cfe39" providerId="ADAL" clId="{7D5E21B2-6435-4AEE-B1C5-0A37E8C7DABB}" dt="2023-02-10T16:34:05.996" v="6259" actId="20577"/>
          <ac:spMkLst>
            <pc:docMk/>
            <pc:sldMk cId="4143876158" sldId="267"/>
            <ac:spMk id="3" creationId="{1538E2F6-111D-5C90-B877-524BAD522DA9}"/>
          </ac:spMkLst>
        </pc:spChg>
        <pc:picChg chg="del">
          <ac:chgData name="Alisa McCalmont" userId="2db27dd8-3df3-47d5-b099-2ffdc57cfe39" providerId="ADAL" clId="{7D5E21B2-6435-4AEE-B1C5-0A37E8C7DABB}" dt="2023-02-10T16:09:31.618" v="3666" actId="478"/>
          <ac:picMkLst>
            <pc:docMk/>
            <pc:sldMk cId="4143876158" sldId="267"/>
            <ac:picMk id="6" creationId="{48B4206F-9C9A-E6C5-B68D-3060C46B9390}"/>
          </ac:picMkLst>
        </pc:picChg>
      </pc:sldChg>
      <pc:sldChg chg="addSp delSp modSp new mod ord modClrScheme chgLayout">
        <pc:chgData name="Alisa McCalmont" userId="2db27dd8-3df3-47d5-b099-2ffdc57cfe39" providerId="ADAL" clId="{7D5E21B2-6435-4AEE-B1C5-0A37E8C7DABB}" dt="2023-02-22T17:45:02.239" v="28618" actId="20577"/>
        <pc:sldMkLst>
          <pc:docMk/>
          <pc:sldMk cId="411392022" sldId="268"/>
        </pc:sldMkLst>
        <pc:spChg chg="del mod ord">
          <ac:chgData name="Alisa McCalmont" userId="2db27dd8-3df3-47d5-b099-2ffdc57cfe39" providerId="ADAL" clId="{7D5E21B2-6435-4AEE-B1C5-0A37E8C7DABB}" dt="2023-02-10T16:14:27.687" v="4148" actId="700"/>
          <ac:spMkLst>
            <pc:docMk/>
            <pc:sldMk cId="411392022" sldId="268"/>
            <ac:spMk id="2" creationId="{1AB583ED-C7C4-ED2D-5C8F-C0F19620938B}"/>
          </ac:spMkLst>
        </pc:spChg>
        <pc:spChg chg="del">
          <ac:chgData name="Alisa McCalmont" userId="2db27dd8-3df3-47d5-b099-2ffdc57cfe39" providerId="ADAL" clId="{7D5E21B2-6435-4AEE-B1C5-0A37E8C7DABB}" dt="2023-02-10T16:14:27.687" v="4148" actId="700"/>
          <ac:spMkLst>
            <pc:docMk/>
            <pc:sldMk cId="411392022" sldId="268"/>
            <ac:spMk id="3" creationId="{A795FF2A-FBCE-A527-3A9C-0D0D321AE815}"/>
          </ac:spMkLst>
        </pc:spChg>
        <pc:spChg chg="del mod ord">
          <ac:chgData name="Alisa McCalmont" userId="2db27dd8-3df3-47d5-b099-2ffdc57cfe39" providerId="ADAL" clId="{7D5E21B2-6435-4AEE-B1C5-0A37E8C7DABB}" dt="2023-02-10T16:14:27.687" v="4148" actId="700"/>
          <ac:spMkLst>
            <pc:docMk/>
            <pc:sldMk cId="411392022" sldId="268"/>
            <ac:spMk id="4" creationId="{44D0174C-41C1-2F23-C669-551B260AAEFE}"/>
          </ac:spMkLst>
        </pc:spChg>
        <pc:spChg chg="del">
          <ac:chgData name="Alisa McCalmont" userId="2db27dd8-3df3-47d5-b099-2ffdc57cfe39" providerId="ADAL" clId="{7D5E21B2-6435-4AEE-B1C5-0A37E8C7DABB}" dt="2023-02-10T16:14:27.687" v="4148" actId="700"/>
          <ac:spMkLst>
            <pc:docMk/>
            <pc:sldMk cId="411392022" sldId="268"/>
            <ac:spMk id="5" creationId="{056D39CE-04A2-5EE4-9680-EBB3F7008EA6}"/>
          </ac:spMkLst>
        </pc:spChg>
        <pc:spChg chg="del mod ord">
          <ac:chgData name="Alisa McCalmont" userId="2db27dd8-3df3-47d5-b099-2ffdc57cfe39" providerId="ADAL" clId="{7D5E21B2-6435-4AEE-B1C5-0A37E8C7DABB}" dt="2023-02-10T16:14:27.687" v="4148" actId="700"/>
          <ac:spMkLst>
            <pc:docMk/>
            <pc:sldMk cId="411392022" sldId="268"/>
            <ac:spMk id="6" creationId="{E8D0E1FD-26E3-92E7-D12F-D070D3243E23}"/>
          </ac:spMkLst>
        </pc:spChg>
        <pc:spChg chg="add mod ord">
          <ac:chgData name="Alisa McCalmont" userId="2db27dd8-3df3-47d5-b099-2ffdc57cfe39" providerId="ADAL" clId="{7D5E21B2-6435-4AEE-B1C5-0A37E8C7DABB}" dt="2023-02-10T16:35:10.947" v="6307" actId="20577"/>
          <ac:spMkLst>
            <pc:docMk/>
            <pc:sldMk cId="411392022" sldId="268"/>
            <ac:spMk id="7" creationId="{D8B3F271-EE5E-357A-751F-C0AE52ABEB36}"/>
          </ac:spMkLst>
        </pc:spChg>
        <pc:spChg chg="add mod ord">
          <ac:chgData name="Alisa McCalmont" userId="2db27dd8-3df3-47d5-b099-2ffdc57cfe39" providerId="ADAL" clId="{7D5E21B2-6435-4AEE-B1C5-0A37E8C7DABB}" dt="2023-02-22T17:44:35.285" v="28520" actId="27636"/>
          <ac:spMkLst>
            <pc:docMk/>
            <pc:sldMk cId="411392022" sldId="268"/>
            <ac:spMk id="8" creationId="{415F6856-DA08-1FE8-BE43-A7B12C96DE86}"/>
          </ac:spMkLst>
        </pc:spChg>
        <pc:spChg chg="add mod ord">
          <ac:chgData name="Alisa McCalmont" userId="2db27dd8-3df3-47d5-b099-2ffdc57cfe39" providerId="ADAL" clId="{7D5E21B2-6435-4AEE-B1C5-0A37E8C7DABB}" dt="2023-02-22T17:45:02.239" v="28618" actId="20577"/>
          <ac:spMkLst>
            <pc:docMk/>
            <pc:sldMk cId="411392022" sldId="268"/>
            <ac:spMk id="9" creationId="{FF18CD76-6C13-049D-34CF-3FA841138F32}"/>
          </ac:spMkLst>
        </pc:spChg>
        <pc:picChg chg="add mod">
          <ac:chgData name="Alisa McCalmont" userId="2db27dd8-3df3-47d5-b099-2ffdc57cfe39" providerId="ADAL" clId="{7D5E21B2-6435-4AEE-B1C5-0A37E8C7DABB}" dt="2023-02-22T17:44:39.031" v="28522" actId="1076"/>
          <ac:picMkLst>
            <pc:docMk/>
            <pc:sldMk cId="411392022" sldId="268"/>
            <ac:picMk id="11" creationId="{24EB67B8-BE45-309A-87B6-99ECDF9A67F3}"/>
          </ac:picMkLst>
        </pc:picChg>
      </pc:sldChg>
      <pc:sldChg chg="modSp add mod ord">
        <pc:chgData name="Alisa McCalmont" userId="2db27dd8-3df3-47d5-b099-2ffdc57cfe39" providerId="ADAL" clId="{7D5E21B2-6435-4AEE-B1C5-0A37E8C7DABB}" dt="2023-02-14T18:11:17.395" v="23075"/>
        <pc:sldMkLst>
          <pc:docMk/>
          <pc:sldMk cId="1349820908" sldId="269"/>
        </pc:sldMkLst>
        <pc:spChg chg="mod">
          <ac:chgData name="Alisa McCalmont" userId="2db27dd8-3df3-47d5-b099-2ffdc57cfe39" providerId="ADAL" clId="{7D5E21B2-6435-4AEE-B1C5-0A37E8C7DABB}" dt="2023-02-10T17:37:49.921" v="11869" actId="20577"/>
          <ac:spMkLst>
            <pc:docMk/>
            <pc:sldMk cId="1349820908" sldId="269"/>
            <ac:spMk id="3" creationId="{1538E2F6-111D-5C90-B877-524BAD522DA9}"/>
          </ac:spMkLst>
        </pc:spChg>
      </pc:sldChg>
      <pc:sldChg chg="modSp new del mod">
        <pc:chgData name="Alisa McCalmont" userId="2db27dd8-3df3-47d5-b099-2ffdc57cfe39" providerId="ADAL" clId="{7D5E21B2-6435-4AEE-B1C5-0A37E8C7DABB}" dt="2023-02-10T16:41:43.067" v="7651" actId="47"/>
        <pc:sldMkLst>
          <pc:docMk/>
          <pc:sldMk cId="2753134322" sldId="270"/>
        </pc:sldMkLst>
        <pc:spChg chg="mod">
          <ac:chgData name="Alisa McCalmont" userId="2db27dd8-3df3-47d5-b099-2ffdc57cfe39" providerId="ADAL" clId="{7D5E21B2-6435-4AEE-B1C5-0A37E8C7DABB}" dt="2023-02-10T16:35:20.997" v="6334" actId="6549"/>
          <ac:spMkLst>
            <pc:docMk/>
            <pc:sldMk cId="2753134322" sldId="270"/>
            <ac:spMk id="2" creationId="{00AAC235-B6E3-A754-9407-F62E8371309E}"/>
          </ac:spMkLst>
        </pc:spChg>
        <pc:spChg chg="mod">
          <ac:chgData name="Alisa McCalmont" userId="2db27dd8-3df3-47d5-b099-2ffdc57cfe39" providerId="ADAL" clId="{7D5E21B2-6435-4AEE-B1C5-0A37E8C7DABB}" dt="2023-02-10T16:39:52.954" v="7412" actId="27636"/>
          <ac:spMkLst>
            <pc:docMk/>
            <pc:sldMk cId="2753134322" sldId="270"/>
            <ac:spMk id="3" creationId="{8B8407FA-E36E-1BED-D7C1-996977B5DB4E}"/>
          </ac:spMkLst>
        </pc:spChg>
      </pc:sldChg>
      <pc:sldChg chg="addSp delSp modSp add mod ord setBg">
        <pc:chgData name="Alisa McCalmont" userId="2db27dd8-3df3-47d5-b099-2ffdc57cfe39" providerId="ADAL" clId="{7D5E21B2-6435-4AEE-B1C5-0A37E8C7DABB}" dt="2023-02-14T18:11:17.395" v="23075"/>
        <pc:sldMkLst>
          <pc:docMk/>
          <pc:sldMk cId="4089026528" sldId="271"/>
        </pc:sldMkLst>
        <pc:spChg chg="mod">
          <ac:chgData name="Alisa McCalmont" userId="2db27dd8-3df3-47d5-b099-2ffdc57cfe39" providerId="ADAL" clId="{7D5E21B2-6435-4AEE-B1C5-0A37E8C7DABB}" dt="2023-02-10T16:41:34.436" v="7649" actId="26606"/>
          <ac:spMkLst>
            <pc:docMk/>
            <pc:sldMk cId="4089026528" sldId="271"/>
            <ac:spMk id="2" creationId="{00AAC235-B6E3-A754-9407-F62E8371309E}"/>
          </ac:spMkLst>
        </pc:spChg>
        <pc:spChg chg="mod">
          <ac:chgData name="Alisa McCalmont" userId="2db27dd8-3df3-47d5-b099-2ffdc57cfe39" providerId="ADAL" clId="{7D5E21B2-6435-4AEE-B1C5-0A37E8C7DABB}" dt="2023-02-10T16:41:34.445" v="7650" actId="26606"/>
          <ac:spMkLst>
            <pc:docMk/>
            <pc:sldMk cId="4089026528" sldId="271"/>
            <ac:spMk id="3" creationId="{8B8407FA-E36E-1BED-D7C1-996977B5DB4E}"/>
          </ac:spMkLst>
        </pc:spChg>
        <pc:spChg chg="add del">
          <ac:chgData name="Alisa McCalmont" userId="2db27dd8-3df3-47d5-b099-2ffdc57cfe39" providerId="ADAL" clId="{7D5E21B2-6435-4AEE-B1C5-0A37E8C7DABB}" dt="2023-02-10T16:41:34.445" v="7650" actId="26606"/>
          <ac:spMkLst>
            <pc:docMk/>
            <pc:sldMk cId="4089026528" sldId="271"/>
            <ac:spMk id="10" creationId="{C9D2EB17-7133-49D4-9B24-19D463C31C1C}"/>
          </ac:spMkLst>
        </pc:spChg>
        <pc:spChg chg="add del">
          <ac:chgData name="Alisa McCalmont" userId="2db27dd8-3df3-47d5-b099-2ffdc57cfe39" providerId="ADAL" clId="{7D5E21B2-6435-4AEE-B1C5-0A37E8C7DABB}" dt="2023-02-10T16:41:34.436" v="7649" actId="26606"/>
          <ac:spMkLst>
            <pc:docMk/>
            <pc:sldMk cId="4089026528" sldId="271"/>
            <ac:spMk id="17" creationId="{DE99AC95-9FC1-42BD-A490-2EDBABE7C240}"/>
          </ac:spMkLst>
        </pc:spChg>
        <pc:spChg chg="add">
          <ac:chgData name="Alisa McCalmont" userId="2db27dd8-3df3-47d5-b099-2ffdc57cfe39" providerId="ADAL" clId="{7D5E21B2-6435-4AEE-B1C5-0A37E8C7DABB}" dt="2023-02-10T16:41:34.445" v="7650" actId="26606"/>
          <ac:spMkLst>
            <pc:docMk/>
            <pc:sldMk cId="4089026528" sldId="271"/>
            <ac:spMk id="21" creationId="{C9D2EB17-7133-49D4-9B24-19D463C31C1C}"/>
          </ac:spMkLst>
        </pc:spChg>
        <pc:picChg chg="add mod ord">
          <ac:chgData name="Alisa McCalmont" userId="2db27dd8-3df3-47d5-b099-2ffdc57cfe39" providerId="ADAL" clId="{7D5E21B2-6435-4AEE-B1C5-0A37E8C7DABB}" dt="2023-02-10T16:41:34.436" v="7649" actId="26606"/>
          <ac:picMkLst>
            <pc:docMk/>
            <pc:sldMk cId="4089026528" sldId="271"/>
            <ac:picMk id="7" creationId="{59BC593F-E811-DF92-AC8B-4728D66030A7}"/>
          </ac:picMkLst>
        </pc:picChg>
        <pc:cxnChg chg="add del">
          <ac:chgData name="Alisa McCalmont" userId="2db27dd8-3df3-47d5-b099-2ffdc57cfe39" providerId="ADAL" clId="{7D5E21B2-6435-4AEE-B1C5-0A37E8C7DABB}" dt="2023-02-10T16:41:34.445" v="7650" actId="26606"/>
          <ac:cxnSpMkLst>
            <pc:docMk/>
            <pc:sldMk cId="4089026528" sldId="271"/>
            <ac:cxnSpMk id="12" creationId="{B32E796E-8D19-4926-B7B8-653B01939010}"/>
          </ac:cxnSpMkLst>
        </pc:cxnChg>
        <pc:cxnChg chg="add del">
          <ac:chgData name="Alisa McCalmont" userId="2db27dd8-3df3-47d5-b099-2ffdc57cfe39" providerId="ADAL" clId="{7D5E21B2-6435-4AEE-B1C5-0A37E8C7DABB}" dt="2023-02-10T16:41:34.436" v="7649" actId="26606"/>
          <ac:cxnSpMkLst>
            <pc:docMk/>
            <pc:sldMk cId="4089026528" sldId="271"/>
            <ac:cxnSpMk id="19" creationId="{B32E796E-8D19-4926-B7B8-653B01939010}"/>
          </ac:cxnSpMkLst>
        </pc:cxnChg>
        <pc:cxnChg chg="add">
          <ac:chgData name="Alisa McCalmont" userId="2db27dd8-3df3-47d5-b099-2ffdc57cfe39" providerId="ADAL" clId="{7D5E21B2-6435-4AEE-B1C5-0A37E8C7DABB}" dt="2023-02-10T16:41:34.445" v="7650" actId="26606"/>
          <ac:cxnSpMkLst>
            <pc:docMk/>
            <pc:sldMk cId="4089026528" sldId="271"/>
            <ac:cxnSpMk id="22" creationId="{B32E796E-8D19-4926-B7B8-653B01939010}"/>
          </ac:cxnSpMkLst>
        </pc:cxnChg>
      </pc:sldChg>
      <pc:sldChg chg="modSp add mod ord">
        <pc:chgData name="Alisa McCalmont" userId="2db27dd8-3df3-47d5-b099-2ffdc57cfe39" providerId="ADAL" clId="{7D5E21B2-6435-4AEE-B1C5-0A37E8C7DABB}" dt="2023-02-14T18:11:17.395" v="23075"/>
        <pc:sldMkLst>
          <pc:docMk/>
          <pc:sldMk cId="3776822071" sldId="272"/>
        </pc:sldMkLst>
        <pc:spChg chg="mod">
          <ac:chgData name="Alisa McCalmont" userId="2db27dd8-3df3-47d5-b099-2ffdc57cfe39" providerId="ADAL" clId="{7D5E21B2-6435-4AEE-B1C5-0A37E8C7DABB}" dt="2023-02-10T16:51:31.200" v="8173" actId="6549"/>
          <ac:spMkLst>
            <pc:docMk/>
            <pc:sldMk cId="3776822071" sldId="272"/>
            <ac:spMk id="2" creationId="{F2A31F77-645B-AB3F-F377-4FCAE35609FD}"/>
          </ac:spMkLst>
        </pc:spChg>
        <pc:spChg chg="mod">
          <ac:chgData name="Alisa McCalmont" userId="2db27dd8-3df3-47d5-b099-2ffdc57cfe39" providerId="ADAL" clId="{7D5E21B2-6435-4AEE-B1C5-0A37E8C7DABB}" dt="2023-02-10T21:38:53.286" v="22491" actId="33524"/>
          <ac:spMkLst>
            <pc:docMk/>
            <pc:sldMk cId="3776822071" sldId="272"/>
            <ac:spMk id="3" creationId="{1538E2F6-111D-5C90-B877-524BAD522DA9}"/>
          </ac:spMkLst>
        </pc:spChg>
      </pc:sldChg>
      <pc:sldChg chg="modSp add mod ord">
        <pc:chgData name="Alisa McCalmont" userId="2db27dd8-3df3-47d5-b099-2ffdc57cfe39" providerId="ADAL" clId="{7D5E21B2-6435-4AEE-B1C5-0A37E8C7DABB}" dt="2023-02-14T18:11:17.395" v="23075"/>
        <pc:sldMkLst>
          <pc:docMk/>
          <pc:sldMk cId="3018016368" sldId="273"/>
        </pc:sldMkLst>
        <pc:spChg chg="mod">
          <ac:chgData name="Alisa McCalmont" userId="2db27dd8-3df3-47d5-b099-2ffdc57cfe39" providerId="ADAL" clId="{7D5E21B2-6435-4AEE-B1C5-0A37E8C7DABB}" dt="2023-02-10T16:55:40.090" v="8807" actId="20577"/>
          <ac:spMkLst>
            <pc:docMk/>
            <pc:sldMk cId="3018016368" sldId="273"/>
            <ac:spMk id="2" creationId="{00AAC235-B6E3-A754-9407-F62E8371309E}"/>
          </ac:spMkLst>
        </pc:spChg>
        <pc:spChg chg="mod">
          <ac:chgData name="Alisa McCalmont" userId="2db27dd8-3df3-47d5-b099-2ffdc57cfe39" providerId="ADAL" clId="{7D5E21B2-6435-4AEE-B1C5-0A37E8C7DABB}" dt="2023-02-10T21:42:26.217" v="22821" actId="14100"/>
          <ac:spMkLst>
            <pc:docMk/>
            <pc:sldMk cId="3018016368" sldId="273"/>
            <ac:spMk id="3" creationId="{8B8407FA-E36E-1BED-D7C1-996977B5DB4E}"/>
          </ac:spMkLst>
        </pc:spChg>
      </pc:sldChg>
      <pc:sldChg chg="modSp new mod ord">
        <pc:chgData name="Alisa McCalmont" userId="2db27dd8-3df3-47d5-b099-2ffdc57cfe39" providerId="ADAL" clId="{7D5E21B2-6435-4AEE-B1C5-0A37E8C7DABB}" dt="2023-02-22T17:45:50.823" v="28731" actId="27636"/>
        <pc:sldMkLst>
          <pc:docMk/>
          <pc:sldMk cId="1092604518" sldId="274"/>
        </pc:sldMkLst>
        <pc:spChg chg="mod">
          <ac:chgData name="Alisa McCalmont" userId="2db27dd8-3df3-47d5-b099-2ffdc57cfe39" providerId="ADAL" clId="{7D5E21B2-6435-4AEE-B1C5-0A37E8C7DABB}" dt="2023-02-10T17:34:57.445" v="11306" actId="5793"/>
          <ac:spMkLst>
            <pc:docMk/>
            <pc:sldMk cId="1092604518" sldId="274"/>
            <ac:spMk id="2" creationId="{3E8F9F97-8A4A-9692-57B4-47656D94EFC8}"/>
          </ac:spMkLst>
        </pc:spChg>
        <pc:spChg chg="mod">
          <ac:chgData name="Alisa McCalmont" userId="2db27dd8-3df3-47d5-b099-2ffdc57cfe39" providerId="ADAL" clId="{7D5E21B2-6435-4AEE-B1C5-0A37E8C7DABB}" dt="2023-02-22T17:45:50.823" v="28731" actId="27636"/>
          <ac:spMkLst>
            <pc:docMk/>
            <pc:sldMk cId="1092604518" sldId="274"/>
            <ac:spMk id="3" creationId="{F9361E54-39D0-83BD-5A03-F6DD27021A42}"/>
          </ac:spMkLst>
        </pc:spChg>
      </pc:sldChg>
      <pc:sldChg chg="modSp add mod ord">
        <pc:chgData name="Alisa McCalmont" userId="2db27dd8-3df3-47d5-b099-2ffdc57cfe39" providerId="ADAL" clId="{7D5E21B2-6435-4AEE-B1C5-0A37E8C7DABB}" dt="2023-02-10T17:52:24.212" v="13434" actId="20577"/>
        <pc:sldMkLst>
          <pc:docMk/>
          <pc:sldMk cId="3226935316" sldId="275"/>
        </pc:sldMkLst>
        <pc:spChg chg="mod">
          <ac:chgData name="Alisa McCalmont" userId="2db27dd8-3df3-47d5-b099-2ffdc57cfe39" providerId="ADAL" clId="{7D5E21B2-6435-4AEE-B1C5-0A37E8C7DABB}" dt="2023-02-10T17:52:24.212" v="13434" actId="20577"/>
          <ac:spMkLst>
            <pc:docMk/>
            <pc:sldMk cId="3226935316" sldId="275"/>
            <ac:spMk id="2" creationId="{CFA98C9E-B78B-EAD1-6591-DC0BC00004C8}"/>
          </ac:spMkLst>
        </pc:spChg>
      </pc:sldChg>
      <pc:sldChg chg="addSp delSp modSp new mod modClrScheme chgLayout">
        <pc:chgData name="Alisa McCalmont" userId="2db27dd8-3df3-47d5-b099-2ffdc57cfe39" providerId="ADAL" clId="{7D5E21B2-6435-4AEE-B1C5-0A37E8C7DABB}" dt="2023-02-10T18:44:49.444" v="18932" actId="27636"/>
        <pc:sldMkLst>
          <pc:docMk/>
          <pc:sldMk cId="616441917" sldId="276"/>
        </pc:sldMkLst>
        <pc:spChg chg="del mod ord">
          <ac:chgData name="Alisa McCalmont" userId="2db27dd8-3df3-47d5-b099-2ffdc57cfe39" providerId="ADAL" clId="{7D5E21B2-6435-4AEE-B1C5-0A37E8C7DABB}" dt="2023-02-10T17:52:35.012" v="13436" actId="700"/>
          <ac:spMkLst>
            <pc:docMk/>
            <pc:sldMk cId="616441917" sldId="276"/>
            <ac:spMk id="2" creationId="{430748CD-6739-12DE-CC04-FE26713D7534}"/>
          </ac:spMkLst>
        </pc:spChg>
        <pc:spChg chg="add mod ord">
          <ac:chgData name="Alisa McCalmont" userId="2db27dd8-3df3-47d5-b099-2ffdc57cfe39" providerId="ADAL" clId="{7D5E21B2-6435-4AEE-B1C5-0A37E8C7DABB}" dt="2023-02-10T17:52:41.374" v="13468" actId="20577"/>
          <ac:spMkLst>
            <pc:docMk/>
            <pc:sldMk cId="616441917" sldId="276"/>
            <ac:spMk id="3" creationId="{D99C4B30-A7CB-E5B7-6868-7E19C6E76D14}"/>
          </ac:spMkLst>
        </pc:spChg>
        <pc:spChg chg="add mod ord">
          <ac:chgData name="Alisa McCalmont" userId="2db27dd8-3df3-47d5-b099-2ffdc57cfe39" providerId="ADAL" clId="{7D5E21B2-6435-4AEE-B1C5-0A37E8C7DABB}" dt="2023-02-10T18:44:49.439" v="18931" actId="27636"/>
          <ac:spMkLst>
            <pc:docMk/>
            <pc:sldMk cId="616441917" sldId="276"/>
            <ac:spMk id="4" creationId="{3EF00B1D-1360-1F8B-93DB-703D94F5CC8F}"/>
          </ac:spMkLst>
        </pc:spChg>
        <pc:spChg chg="add mod ord">
          <ac:chgData name="Alisa McCalmont" userId="2db27dd8-3df3-47d5-b099-2ffdc57cfe39" providerId="ADAL" clId="{7D5E21B2-6435-4AEE-B1C5-0A37E8C7DABB}" dt="2023-02-10T18:44:49.444" v="18932" actId="27636"/>
          <ac:spMkLst>
            <pc:docMk/>
            <pc:sldMk cId="616441917" sldId="276"/>
            <ac:spMk id="5" creationId="{B65DB58A-0C8E-BDC7-D537-9FA9B2FC26DB}"/>
          </ac:spMkLst>
        </pc:spChg>
      </pc:sldChg>
      <pc:sldChg chg="addSp delSp modSp add mod">
        <pc:chgData name="Alisa McCalmont" userId="2db27dd8-3df3-47d5-b099-2ffdc57cfe39" providerId="ADAL" clId="{7D5E21B2-6435-4AEE-B1C5-0A37E8C7DABB}" dt="2023-02-10T18:09:33.795" v="15553" actId="20577"/>
        <pc:sldMkLst>
          <pc:docMk/>
          <pc:sldMk cId="3814112194" sldId="277"/>
        </pc:sldMkLst>
        <pc:spChg chg="mod">
          <ac:chgData name="Alisa McCalmont" userId="2db27dd8-3df3-47d5-b099-2ffdc57cfe39" providerId="ADAL" clId="{7D5E21B2-6435-4AEE-B1C5-0A37E8C7DABB}" dt="2023-02-10T18:01:33.306" v="14433" actId="20577"/>
          <ac:spMkLst>
            <pc:docMk/>
            <pc:sldMk cId="3814112194" sldId="277"/>
            <ac:spMk id="3" creationId="{D99C4B30-A7CB-E5B7-6868-7E19C6E76D14}"/>
          </ac:spMkLst>
        </pc:spChg>
        <pc:spChg chg="mod">
          <ac:chgData name="Alisa McCalmont" userId="2db27dd8-3df3-47d5-b099-2ffdc57cfe39" providerId="ADAL" clId="{7D5E21B2-6435-4AEE-B1C5-0A37E8C7DABB}" dt="2023-02-10T18:09:33.795" v="15553" actId="20577"/>
          <ac:spMkLst>
            <pc:docMk/>
            <pc:sldMk cId="3814112194" sldId="277"/>
            <ac:spMk id="4" creationId="{3EF00B1D-1360-1F8B-93DB-703D94F5CC8F}"/>
          </ac:spMkLst>
        </pc:spChg>
        <pc:spChg chg="del mod">
          <ac:chgData name="Alisa McCalmont" userId="2db27dd8-3df3-47d5-b099-2ffdc57cfe39" providerId="ADAL" clId="{7D5E21B2-6435-4AEE-B1C5-0A37E8C7DABB}" dt="2023-02-10T18:02:12.668" v="14471" actId="478"/>
          <ac:spMkLst>
            <pc:docMk/>
            <pc:sldMk cId="3814112194" sldId="277"/>
            <ac:spMk id="5" creationId="{B65DB58A-0C8E-BDC7-D537-9FA9B2FC26DB}"/>
          </ac:spMkLst>
        </pc:spChg>
        <pc:spChg chg="add del mod">
          <ac:chgData name="Alisa McCalmont" userId="2db27dd8-3df3-47d5-b099-2ffdc57cfe39" providerId="ADAL" clId="{7D5E21B2-6435-4AEE-B1C5-0A37E8C7DABB}" dt="2023-02-10T18:02:14.149" v="14472" actId="478"/>
          <ac:spMkLst>
            <pc:docMk/>
            <pc:sldMk cId="3814112194" sldId="277"/>
            <ac:spMk id="6" creationId="{FB2FDD4A-1233-97AE-AA7E-3685E97B2FA3}"/>
          </ac:spMkLst>
        </pc:spChg>
      </pc:sldChg>
      <pc:sldChg chg="modSp add mod">
        <pc:chgData name="Alisa McCalmont" userId="2db27dd8-3df3-47d5-b099-2ffdc57cfe39" providerId="ADAL" clId="{7D5E21B2-6435-4AEE-B1C5-0A37E8C7DABB}" dt="2023-02-10T18:17:34.804" v="16659" actId="20577"/>
        <pc:sldMkLst>
          <pc:docMk/>
          <pc:sldMk cId="2831339347" sldId="278"/>
        </pc:sldMkLst>
        <pc:spChg chg="mod">
          <ac:chgData name="Alisa McCalmont" userId="2db27dd8-3df3-47d5-b099-2ffdc57cfe39" providerId="ADAL" clId="{7D5E21B2-6435-4AEE-B1C5-0A37E8C7DABB}" dt="2023-02-10T18:10:28.981" v="15583" actId="20577"/>
          <ac:spMkLst>
            <pc:docMk/>
            <pc:sldMk cId="2831339347" sldId="278"/>
            <ac:spMk id="3" creationId="{D99C4B30-A7CB-E5B7-6868-7E19C6E76D14}"/>
          </ac:spMkLst>
        </pc:spChg>
        <pc:spChg chg="mod">
          <ac:chgData name="Alisa McCalmont" userId="2db27dd8-3df3-47d5-b099-2ffdc57cfe39" providerId="ADAL" clId="{7D5E21B2-6435-4AEE-B1C5-0A37E8C7DABB}" dt="2023-02-10T18:17:34.804" v="16659" actId="20577"/>
          <ac:spMkLst>
            <pc:docMk/>
            <pc:sldMk cId="2831339347" sldId="278"/>
            <ac:spMk id="4" creationId="{3EF00B1D-1360-1F8B-93DB-703D94F5CC8F}"/>
          </ac:spMkLst>
        </pc:spChg>
      </pc:sldChg>
      <pc:sldChg chg="addSp modSp add mod">
        <pc:chgData name="Alisa McCalmont" userId="2db27dd8-3df3-47d5-b099-2ffdc57cfe39" providerId="ADAL" clId="{7D5E21B2-6435-4AEE-B1C5-0A37E8C7DABB}" dt="2023-02-14T18:53:27.611" v="23210" actId="1076"/>
        <pc:sldMkLst>
          <pc:docMk/>
          <pc:sldMk cId="3615245586" sldId="279"/>
        </pc:sldMkLst>
        <pc:spChg chg="mod">
          <ac:chgData name="Alisa McCalmont" userId="2db27dd8-3df3-47d5-b099-2ffdc57cfe39" providerId="ADAL" clId="{7D5E21B2-6435-4AEE-B1C5-0A37E8C7DABB}" dt="2023-02-10T18:18:00.745" v="16674" actId="20577"/>
          <ac:spMkLst>
            <pc:docMk/>
            <pc:sldMk cId="3615245586" sldId="279"/>
            <ac:spMk id="3" creationId="{D99C4B30-A7CB-E5B7-6868-7E19C6E76D14}"/>
          </ac:spMkLst>
        </pc:spChg>
        <pc:spChg chg="mod">
          <ac:chgData name="Alisa McCalmont" userId="2db27dd8-3df3-47d5-b099-2ffdc57cfe39" providerId="ADAL" clId="{7D5E21B2-6435-4AEE-B1C5-0A37E8C7DABB}" dt="2023-02-14T18:53:25.036" v="23209"/>
          <ac:spMkLst>
            <pc:docMk/>
            <pc:sldMk cId="3615245586" sldId="279"/>
            <ac:spMk id="4" creationId="{3EF00B1D-1360-1F8B-93DB-703D94F5CC8F}"/>
          </ac:spMkLst>
        </pc:spChg>
        <pc:picChg chg="add mod">
          <ac:chgData name="Alisa McCalmont" userId="2db27dd8-3df3-47d5-b099-2ffdc57cfe39" providerId="ADAL" clId="{7D5E21B2-6435-4AEE-B1C5-0A37E8C7DABB}" dt="2023-02-14T18:53:27.611" v="23210" actId="1076"/>
          <ac:picMkLst>
            <pc:docMk/>
            <pc:sldMk cId="3615245586" sldId="279"/>
            <ac:picMk id="2" creationId="{95890423-AD67-2D54-73DD-E04F363A7586}"/>
          </ac:picMkLst>
        </pc:picChg>
      </pc:sldChg>
      <pc:sldChg chg="modSp add mod">
        <pc:chgData name="Alisa McCalmont" userId="2db27dd8-3df3-47d5-b099-2ffdc57cfe39" providerId="ADAL" clId="{7D5E21B2-6435-4AEE-B1C5-0A37E8C7DABB}" dt="2023-02-14T18:57:53.241" v="23619" actId="27636"/>
        <pc:sldMkLst>
          <pc:docMk/>
          <pc:sldMk cId="2309548060" sldId="280"/>
        </pc:sldMkLst>
        <pc:spChg chg="mod">
          <ac:chgData name="Alisa McCalmont" userId="2db27dd8-3df3-47d5-b099-2ffdc57cfe39" providerId="ADAL" clId="{7D5E21B2-6435-4AEE-B1C5-0A37E8C7DABB}" dt="2023-02-10T18:25:38.862" v="17500" actId="20577"/>
          <ac:spMkLst>
            <pc:docMk/>
            <pc:sldMk cId="2309548060" sldId="280"/>
            <ac:spMk id="3" creationId="{D99C4B30-A7CB-E5B7-6868-7E19C6E76D14}"/>
          </ac:spMkLst>
        </pc:spChg>
        <pc:spChg chg="mod">
          <ac:chgData name="Alisa McCalmont" userId="2db27dd8-3df3-47d5-b099-2ffdc57cfe39" providerId="ADAL" clId="{7D5E21B2-6435-4AEE-B1C5-0A37E8C7DABB}" dt="2023-02-14T18:57:53.241" v="23619" actId="27636"/>
          <ac:spMkLst>
            <pc:docMk/>
            <pc:sldMk cId="2309548060" sldId="280"/>
            <ac:spMk id="4" creationId="{3EF00B1D-1360-1F8B-93DB-703D94F5CC8F}"/>
          </ac:spMkLst>
        </pc:spChg>
      </pc:sldChg>
      <pc:sldChg chg="add del">
        <pc:chgData name="Alisa McCalmont" userId="2db27dd8-3df3-47d5-b099-2ffdc57cfe39" providerId="ADAL" clId="{7D5E21B2-6435-4AEE-B1C5-0A37E8C7DABB}" dt="2023-02-10T19:21:16.450" v="20120" actId="47"/>
        <pc:sldMkLst>
          <pc:docMk/>
          <pc:sldMk cId="2903922964" sldId="281"/>
        </pc:sldMkLst>
      </pc:sldChg>
      <pc:sldChg chg="addSp delSp modSp new mod modClrScheme chgLayout">
        <pc:chgData name="Alisa McCalmont" userId="2db27dd8-3df3-47d5-b099-2ffdc57cfe39" providerId="ADAL" clId="{7D5E21B2-6435-4AEE-B1C5-0A37E8C7DABB}" dt="2023-02-10T18:46:29.680" v="19060" actId="1076"/>
        <pc:sldMkLst>
          <pc:docMk/>
          <pc:sldMk cId="2343212462" sldId="282"/>
        </pc:sldMkLst>
        <pc:spChg chg="del mod ord">
          <ac:chgData name="Alisa McCalmont" userId="2db27dd8-3df3-47d5-b099-2ffdc57cfe39" providerId="ADAL" clId="{7D5E21B2-6435-4AEE-B1C5-0A37E8C7DABB}" dt="2023-02-10T18:39:48.114" v="18328" actId="700"/>
          <ac:spMkLst>
            <pc:docMk/>
            <pc:sldMk cId="2343212462" sldId="282"/>
            <ac:spMk id="2" creationId="{95C70F45-0F18-B6C4-B6FE-F67A32644A2C}"/>
          </ac:spMkLst>
        </pc:spChg>
        <pc:spChg chg="del mod ord">
          <ac:chgData name="Alisa McCalmont" userId="2db27dd8-3df3-47d5-b099-2ffdc57cfe39" providerId="ADAL" clId="{7D5E21B2-6435-4AEE-B1C5-0A37E8C7DABB}" dt="2023-02-10T18:39:48.114" v="18328" actId="700"/>
          <ac:spMkLst>
            <pc:docMk/>
            <pc:sldMk cId="2343212462" sldId="282"/>
            <ac:spMk id="3" creationId="{1B0F3472-7F2F-0EC0-97A7-BA3D67B3F434}"/>
          </ac:spMkLst>
        </pc:spChg>
        <pc:spChg chg="del">
          <ac:chgData name="Alisa McCalmont" userId="2db27dd8-3df3-47d5-b099-2ffdc57cfe39" providerId="ADAL" clId="{7D5E21B2-6435-4AEE-B1C5-0A37E8C7DABB}" dt="2023-02-10T18:39:48.114" v="18328" actId="700"/>
          <ac:spMkLst>
            <pc:docMk/>
            <pc:sldMk cId="2343212462" sldId="282"/>
            <ac:spMk id="4" creationId="{BD24336C-02B7-8715-FD2F-5A54D9AED6FE}"/>
          </ac:spMkLst>
        </pc:spChg>
        <pc:spChg chg="add mod ord">
          <ac:chgData name="Alisa McCalmont" userId="2db27dd8-3df3-47d5-b099-2ffdc57cfe39" providerId="ADAL" clId="{7D5E21B2-6435-4AEE-B1C5-0A37E8C7DABB}" dt="2023-02-10T18:40:17.469" v="18342" actId="20577"/>
          <ac:spMkLst>
            <pc:docMk/>
            <pc:sldMk cId="2343212462" sldId="282"/>
            <ac:spMk id="5" creationId="{7E13E97F-F4A0-A766-6EEC-768039EA63FA}"/>
          </ac:spMkLst>
        </pc:spChg>
        <pc:spChg chg="add mod ord">
          <ac:chgData name="Alisa McCalmont" userId="2db27dd8-3df3-47d5-b099-2ffdc57cfe39" providerId="ADAL" clId="{7D5E21B2-6435-4AEE-B1C5-0A37E8C7DABB}" dt="2023-02-10T18:46:23.504" v="19058" actId="20577"/>
          <ac:spMkLst>
            <pc:docMk/>
            <pc:sldMk cId="2343212462" sldId="282"/>
            <ac:spMk id="6" creationId="{5615F736-AD2F-EF91-FEC6-651ABDFE1836}"/>
          </ac:spMkLst>
        </pc:spChg>
        <pc:picChg chg="add mod modCrop">
          <ac:chgData name="Alisa McCalmont" userId="2db27dd8-3df3-47d5-b099-2ffdc57cfe39" providerId="ADAL" clId="{7D5E21B2-6435-4AEE-B1C5-0A37E8C7DABB}" dt="2023-02-10T18:43:25.091" v="18697" actId="1076"/>
          <ac:picMkLst>
            <pc:docMk/>
            <pc:sldMk cId="2343212462" sldId="282"/>
            <ac:picMk id="8" creationId="{03D58A99-DA71-C937-B9A2-655E77E2DEAC}"/>
          </ac:picMkLst>
        </pc:picChg>
        <pc:picChg chg="add mod">
          <ac:chgData name="Alisa McCalmont" userId="2db27dd8-3df3-47d5-b099-2ffdc57cfe39" providerId="ADAL" clId="{7D5E21B2-6435-4AEE-B1C5-0A37E8C7DABB}" dt="2023-02-10T18:45:25.761" v="18934" actId="1076"/>
          <ac:picMkLst>
            <pc:docMk/>
            <pc:sldMk cId="2343212462" sldId="282"/>
            <ac:picMk id="10" creationId="{74948DC7-AEC7-6AC2-AADB-C8EAA8735C68}"/>
          </ac:picMkLst>
        </pc:picChg>
        <pc:picChg chg="add del mod">
          <ac:chgData name="Alisa McCalmont" userId="2db27dd8-3df3-47d5-b099-2ffdc57cfe39" providerId="ADAL" clId="{7D5E21B2-6435-4AEE-B1C5-0A37E8C7DABB}" dt="2023-02-10T18:43:53.622" v="18700" actId="478"/>
          <ac:picMkLst>
            <pc:docMk/>
            <pc:sldMk cId="2343212462" sldId="282"/>
            <ac:picMk id="12" creationId="{A852512D-81B2-35BE-3280-B8883E9AEFE1}"/>
          </ac:picMkLst>
        </pc:picChg>
        <pc:picChg chg="add mod">
          <ac:chgData name="Alisa McCalmont" userId="2db27dd8-3df3-47d5-b099-2ffdc57cfe39" providerId="ADAL" clId="{7D5E21B2-6435-4AEE-B1C5-0A37E8C7DABB}" dt="2023-02-10T18:45:22.772" v="18933" actId="1076"/>
          <ac:picMkLst>
            <pc:docMk/>
            <pc:sldMk cId="2343212462" sldId="282"/>
            <ac:picMk id="14" creationId="{C8D91B8A-EC3A-3527-6E1D-62DBB1F7735F}"/>
          </ac:picMkLst>
        </pc:picChg>
        <pc:picChg chg="add mod">
          <ac:chgData name="Alisa McCalmont" userId="2db27dd8-3df3-47d5-b099-2ffdc57cfe39" providerId="ADAL" clId="{7D5E21B2-6435-4AEE-B1C5-0A37E8C7DABB}" dt="2023-02-10T18:46:29.680" v="19060" actId="1076"/>
          <ac:picMkLst>
            <pc:docMk/>
            <pc:sldMk cId="2343212462" sldId="282"/>
            <ac:picMk id="16" creationId="{BBAF402B-0816-9548-A1A6-F88FA3F9D71A}"/>
          </ac:picMkLst>
        </pc:picChg>
      </pc:sldChg>
      <pc:sldChg chg="addSp modSp add mod">
        <pc:chgData name="Alisa McCalmont" userId="2db27dd8-3df3-47d5-b099-2ffdc57cfe39" providerId="ADAL" clId="{7D5E21B2-6435-4AEE-B1C5-0A37E8C7DABB}" dt="2023-02-10T21:43:44.859" v="22825" actId="20577"/>
        <pc:sldMkLst>
          <pc:docMk/>
          <pc:sldMk cId="2763658710" sldId="283"/>
        </pc:sldMkLst>
        <pc:spChg chg="mod">
          <ac:chgData name="Alisa McCalmont" userId="2db27dd8-3df3-47d5-b099-2ffdc57cfe39" providerId="ADAL" clId="{7D5E21B2-6435-4AEE-B1C5-0A37E8C7DABB}" dt="2023-02-10T18:56:14.440" v="19082" actId="20577"/>
          <ac:spMkLst>
            <pc:docMk/>
            <pc:sldMk cId="2763658710" sldId="283"/>
            <ac:spMk id="3" creationId="{D99C4B30-A7CB-E5B7-6868-7E19C6E76D14}"/>
          </ac:spMkLst>
        </pc:spChg>
        <pc:spChg chg="mod">
          <ac:chgData name="Alisa McCalmont" userId="2db27dd8-3df3-47d5-b099-2ffdc57cfe39" providerId="ADAL" clId="{7D5E21B2-6435-4AEE-B1C5-0A37E8C7DABB}" dt="2023-02-10T21:43:44.859" v="22825" actId="20577"/>
          <ac:spMkLst>
            <pc:docMk/>
            <pc:sldMk cId="2763658710" sldId="283"/>
            <ac:spMk id="4" creationId="{3EF00B1D-1360-1F8B-93DB-703D94F5CC8F}"/>
          </ac:spMkLst>
        </pc:spChg>
        <pc:picChg chg="add mod">
          <ac:chgData name="Alisa McCalmont" userId="2db27dd8-3df3-47d5-b099-2ffdc57cfe39" providerId="ADAL" clId="{7D5E21B2-6435-4AEE-B1C5-0A37E8C7DABB}" dt="2023-02-10T19:02:39.758" v="20086" actId="1076"/>
          <ac:picMkLst>
            <pc:docMk/>
            <pc:sldMk cId="2763658710" sldId="283"/>
            <ac:picMk id="5" creationId="{6E8FFA53-FCAB-42DF-B41A-8D11C008A4EC}"/>
          </ac:picMkLst>
        </pc:picChg>
        <pc:picChg chg="add mod">
          <ac:chgData name="Alisa McCalmont" userId="2db27dd8-3df3-47d5-b099-2ffdc57cfe39" providerId="ADAL" clId="{7D5E21B2-6435-4AEE-B1C5-0A37E8C7DABB}" dt="2023-02-10T19:02:36.119" v="20085" actId="1076"/>
          <ac:picMkLst>
            <pc:docMk/>
            <pc:sldMk cId="2763658710" sldId="283"/>
            <ac:picMk id="7" creationId="{B33698E9-61D7-A994-E80A-8A1E1CF5C97A}"/>
          </ac:picMkLst>
        </pc:picChg>
      </pc:sldChg>
      <pc:sldChg chg="addSp delSp modSp new del mod modClrScheme chgLayout">
        <pc:chgData name="Alisa McCalmont" userId="2db27dd8-3df3-47d5-b099-2ffdc57cfe39" providerId="ADAL" clId="{7D5E21B2-6435-4AEE-B1C5-0A37E8C7DABB}" dt="2023-02-10T19:23:20.324" v="20166" actId="47"/>
        <pc:sldMkLst>
          <pc:docMk/>
          <pc:sldMk cId="47111832" sldId="284"/>
        </pc:sldMkLst>
        <pc:spChg chg="del mod ord">
          <ac:chgData name="Alisa McCalmont" userId="2db27dd8-3df3-47d5-b099-2ffdc57cfe39" providerId="ADAL" clId="{7D5E21B2-6435-4AEE-B1C5-0A37E8C7DABB}" dt="2023-02-10T19:22:12.746" v="20122" actId="700"/>
          <ac:spMkLst>
            <pc:docMk/>
            <pc:sldMk cId="47111832" sldId="284"/>
            <ac:spMk id="2" creationId="{B241C9EF-2E57-EE3C-CF8A-9970E64B1A08}"/>
          </ac:spMkLst>
        </pc:spChg>
        <pc:spChg chg="del mod ord">
          <ac:chgData name="Alisa McCalmont" userId="2db27dd8-3df3-47d5-b099-2ffdc57cfe39" providerId="ADAL" clId="{7D5E21B2-6435-4AEE-B1C5-0A37E8C7DABB}" dt="2023-02-10T19:22:12.746" v="20122" actId="700"/>
          <ac:spMkLst>
            <pc:docMk/>
            <pc:sldMk cId="47111832" sldId="284"/>
            <ac:spMk id="3" creationId="{EE4CD458-BD23-75B2-9086-92CA47FA488C}"/>
          </ac:spMkLst>
        </pc:spChg>
        <pc:spChg chg="del">
          <ac:chgData name="Alisa McCalmont" userId="2db27dd8-3df3-47d5-b099-2ffdc57cfe39" providerId="ADAL" clId="{7D5E21B2-6435-4AEE-B1C5-0A37E8C7DABB}" dt="2023-02-10T19:22:12.746" v="20122" actId="700"/>
          <ac:spMkLst>
            <pc:docMk/>
            <pc:sldMk cId="47111832" sldId="284"/>
            <ac:spMk id="4" creationId="{CCD0E177-6E27-7D56-1B71-71AC53F177D3}"/>
          </ac:spMkLst>
        </pc:spChg>
        <pc:spChg chg="add mod ord">
          <ac:chgData name="Alisa McCalmont" userId="2db27dd8-3df3-47d5-b099-2ffdc57cfe39" providerId="ADAL" clId="{7D5E21B2-6435-4AEE-B1C5-0A37E8C7DABB}" dt="2023-02-10T19:22:25.701" v="20162" actId="20577"/>
          <ac:spMkLst>
            <pc:docMk/>
            <pc:sldMk cId="47111832" sldId="284"/>
            <ac:spMk id="5" creationId="{E11D9EBC-C96B-6B62-D751-DA18DF16EF61}"/>
          </ac:spMkLst>
        </pc:spChg>
        <pc:spChg chg="add mod ord">
          <ac:chgData name="Alisa McCalmont" userId="2db27dd8-3df3-47d5-b099-2ffdc57cfe39" providerId="ADAL" clId="{7D5E21B2-6435-4AEE-B1C5-0A37E8C7DABB}" dt="2023-02-10T19:22:12.746" v="20122" actId="700"/>
          <ac:spMkLst>
            <pc:docMk/>
            <pc:sldMk cId="47111832" sldId="284"/>
            <ac:spMk id="6" creationId="{4003194C-235C-AF68-2542-3525FD1B63F0}"/>
          </ac:spMkLst>
        </pc:spChg>
      </pc:sldChg>
      <pc:sldChg chg="delSp modSp add mod ord">
        <pc:chgData name="Alisa McCalmont" userId="2db27dd8-3df3-47d5-b099-2ffdc57cfe39" providerId="ADAL" clId="{7D5E21B2-6435-4AEE-B1C5-0A37E8C7DABB}" dt="2023-02-10T20:00:33.342" v="21752" actId="20577"/>
        <pc:sldMkLst>
          <pc:docMk/>
          <pc:sldMk cId="3933514627" sldId="285"/>
        </pc:sldMkLst>
        <pc:spChg chg="mod">
          <ac:chgData name="Alisa McCalmont" userId="2db27dd8-3df3-47d5-b099-2ffdc57cfe39" providerId="ADAL" clId="{7D5E21B2-6435-4AEE-B1C5-0A37E8C7DABB}" dt="2023-02-10T19:23:28.718" v="20169" actId="20577"/>
          <ac:spMkLst>
            <pc:docMk/>
            <pc:sldMk cId="3933514627" sldId="285"/>
            <ac:spMk id="3" creationId="{D99C4B30-A7CB-E5B7-6868-7E19C6E76D14}"/>
          </ac:spMkLst>
        </pc:spChg>
        <pc:spChg chg="mod">
          <ac:chgData name="Alisa McCalmont" userId="2db27dd8-3df3-47d5-b099-2ffdc57cfe39" providerId="ADAL" clId="{7D5E21B2-6435-4AEE-B1C5-0A37E8C7DABB}" dt="2023-02-10T20:00:33.342" v="21752" actId="20577"/>
          <ac:spMkLst>
            <pc:docMk/>
            <pc:sldMk cId="3933514627" sldId="285"/>
            <ac:spMk id="4" creationId="{3EF00B1D-1360-1F8B-93DB-703D94F5CC8F}"/>
          </ac:spMkLst>
        </pc:spChg>
        <pc:picChg chg="del mod">
          <ac:chgData name="Alisa McCalmont" userId="2db27dd8-3df3-47d5-b099-2ffdc57cfe39" providerId="ADAL" clId="{7D5E21B2-6435-4AEE-B1C5-0A37E8C7DABB}" dt="2023-02-10T19:54:29.574" v="20725" actId="478"/>
          <ac:picMkLst>
            <pc:docMk/>
            <pc:sldMk cId="3933514627" sldId="285"/>
            <ac:picMk id="5" creationId="{6E8FFA53-FCAB-42DF-B41A-8D11C008A4EC}"/>
          </ac:picMkLst>
        </pc:picChg>
        <pc:picChg chg="del mod">
          <ac:chgData name="Alisa McCalmont" userId="2db27dd8-3df3-47d5-b099-2ffdc57cfe39" providerId="ADAL" clId="{7D5E21B2-6435-4AEE-B1C5-0A37E8C7DABB}" dt="2023-02-10T19:49:27.038" v="20443" actId="478"/>
          <ac:picMkLst>
            <pc:docMk/>
            <pc:sldMk cId="3933514627" sldId="285"/>
            <ac:picMk id="7" creationId="{B33698E9-61D7-A994-E80A-8A1E1CF5C97A}"/>
          </ac:picMkLst>
        </pc:picChg>
      </pc:sldChg>
      <pc:sldChg chg="delSp modSp add mod">
        <pc:chgData name="Alisa McCalmont" userId="2db27dd8-3df3-47d5-b099-2ffdc57cfe39" providerId="ADAL" clId="{7D5E21B2-6435-4AEE-B1C5-0A37E8C7DABB}" dt="2023-02-10T21:43:39.665" v="22823" actId="20577"/>
        <pc:sldMkLst>
          <pc:docMk/>
          <pc:sldMk cId="2674141336" sldId="286"/>
        </pc:sldMkLst>
        <pc:spChg chg="mod">
          <ac:chgData name="Alisa McCalmont" userId="2db27dd8-3df3-47d5-b099-2ffdc57cfe39" providerId="ADAL" clId="{7D5E21B2-6435-4AEE-B1C5-0A37E8C7DABB}" dt="2023-02-10T21:43:39.665" v="22823" actId="20577"/>
          <ac:spMkLst>
            <pc:docMk/>
            <pc:sldMk cId="2674141336" sldId="286"/>
            <ac:spMk id="4" creationId="{3EF00B1D-1360-1F8B-93DB-703D94F5CC8F}"/>
          </ac:spMkLst>
        </pc:spChg>
        <pc:picChg chg="del">
          <ac:chgData name="Alisa McCalmont" userId="2db27dd8-3df3-47d5-b099-2ffdc57cfe39" providerId="ADAL" clId="{7D5E21B2-6435-4AEE-B1C5-0A37E8C7DABB}" dt="2023-02-10T20:00:37.518" v="21753" actId="21"/>
          <ac:picMkLst>
            <pc:docMk/>
            <pc:sldMk cId="2674141336" sldId="286"/>
            <ac:picMk id="7" creationId="{B33698E9-61D7-A994-E80A-8A1E1CF5C97A}"/>
          </ac:picMkLst>
        </pc:picChg>
      </pc:sldChg>
      <pc:sldChg chg="addSp modSp add mod">
        <pc:chgData name="Alisa McCalmont" userId="2db27dd8-3df3-47d5-b099-2ffdc57cfe39" providerId="ADAL" clId="{7D5E21B2-6435-4AEE-B1C5-0A37E8C7DABB}" dt="2023-02-10T20:04:14.182" v="22490" actId="20577"/>
        <pc:sldMkLst>
          <pc:docMk/>
          <pc:sldMk cId="2163797721" sldId="287"/>
        </pc:sldMkLst>
        <pc:spChg chg="mod">
          <ac:chgData name="Alisa McCalmont" userId="2db27dd8-3df3-47d5-b099-2ffdc57cfe39" providerId="ADAL" clId="{7D5E21B2-6435-4AEE-B1C5-0A37E8C7DABB}" dt="2023-02-10T20:00:55.494" v="21772" actId="20577"/>
          <ac:spMkLst>
            <pc:docMk/>
            <pc:sldMk cId="2163797721" sldId="287"/>
            <ac:spMk id="3" creationId="{D99C4B30-A7CB-E5B7-6868-7E19C6E76D14}"/>
          </ac:spMkLst>
        </pc:spChg>
        <pc:spChg chg="mod">
          <ac:chgData name="Alisa McCalmont" userId="2db27dd8-3df3-47d5-b099-2ffdc57cfe39" providerId="ADAL" clId="{7D5E21B2-6435-4AEE-B1C5-0A37E8C7DABB}" dt="2023-02-10T20:04:14.182" v="22490" actId="20577"/>
          <ac:spMkLst>
            <pc:docMk/>
            <pc:sldMk cId="2163797721" sldId="287"/>
            <ac:spMk id="4" creationId="{3EF00B1D-1360-1F8B-93DB-703D94F5CC8F}"/>
          </ac:spMkLst>
        </pc:spChg>
        <pc:picChg chg="add mod">
          <ac:chgData name="Alisa McCalmont" userId="2db27dd8-3df3-47d5-b099-2ffdc57cfe39" providerId="ADAL" clId="{7D5E21B2-6435-4AEE-B1C5-0A37E8C7DABB}" dt="2023-02-10T20:02:46.703" v="22127" actId="1076"/>
          <ac:picMkLst>
            <pc:docMk/>
            <pc:sldMk cId="2163797721" sldId="287"/>
            <ac:picMk id="2" creationId="{D9EE0A18-B244-CE20-73E4-A6A8E4EDA1F1}"/>
          </ac:picMkLst>
        </pc:picChg>
      </pc:sldChg>
      <pc:sldChg chg="modSp mod delDesignElem">
        <pc:chgData name="Alisa McCalmont" userId="2db27dd8-3df3-47d5-b099-2ffdc57cfe39" providerId="ADAL" clId="{7D5E21B2-6435-4AEE-B1C5-0A37E8C7DABB}" dt="2023-02-14T22:09:46.477" v="23827" actId="20577"/>
        <pc:sldMkLst>
          <pc:docMk/>
          <pc:sldMk cId="3428659019" sldId="288"/>
        </pc:sldMkLst>
        <pc:spChg chg="mod">
          <ac:chgData name="Alisa McCalmont" userId="2db27dd8-3df3-47d5-b099-2ffdc57cfe39" providerId="ADAL" clId="{7D5E21B2-6435-4AEE-B1C5-0A37E8C7DABB}" dt="2023-02-14T22:09:46.477" v="23827" actId="20577"/>
          <ac:spMkLst>
            <pc:docMk/>
            <pc:sldMk cId="3428659019" sldId="288"/>
            <ac:spMk id="2" creationId="{CFA98C9E-B78B-EAD1-6591-DC0BC00004C8}"/>
          </ac:spMkLst>
        </pc:spChg>
      </pc:sldChg>
      <pc:sldChg chg="delSp modSp new mod modClrScheme chgLayout">
        <pc:chgData name="Alisa McCalmont" userId="2db27dd8-3df3-47d5-b099-2ffdc57cfe39" providerId="ADAL" clId="{7D5E21B2-6435-4AEE-B1C5-0A37E8C7DABB}" dt="2023-02-15T14:16:27.396" v="27625" actId="27636"/>
        <pc:sldMkLst>
          <pc:docMk/>
          <pc:sldMk cId="3264525262" sldId="289"/>
        </pc:sldMkLst>
        <pc:spChg chg="mod ord">
          <ac:chgData name="Alisa McCalmont" userId="2db27dd8-3df3-47d5-b099-2ffdc57cfe39" providerId="ADAL" clId="{7D5E21B2-6435-4AEE-B1C5-0A37E8C7DABB}" dt="2023-02-14T22:10:09.673" v="23860" actId="700"/>
          <ac:spMkLst>
            <pc:docMk/>
            <pc:sldMk cId="3264525262" sldId="289"/>
            <ac:spMk id="2" creationId="{6CEC4248-3C52-5ADD-F359-6BBC70D4F899}"/>
          </ac:spMkLst>
        </pc:spChg>
        <pc:spChg chg="mod ord">
          <ac:chgData name="Alisa McCalmont" userId="2db27dd8-3df3-47d5-b099-2ffdc57cfe39" providerId="ADAL" clId="{7D5E21B2-6435-4AEE-B1C5-0A37E8C7DABB}" dt="2023-02-15T14:16:27.396" v="27625" actId="27636"/>
          <ac:spMkLst>
            <pc:docMk/>
            <pc:sldMk cId="3264525262" sldId="289"/>
            <ac:spMk id="3" creationId="{DE31DE2D-5160-89D4-E0FE-78EA775ADB33}"/>
          </ac:spMkLst>
        </pc:spChg>
        <pc:spChg chg="del">
          <ac:chgData name="Alisa McCalmont" userId="2db27dd8-3df3-47d5-b099-2ffdc57cfe39" providerId="ADAL" clId="{7D5E21B2-6435-4AEE-B1C5-0A37E8C7DABB}" dt="2023-02-14T22:10:09.673" v="23860" actId="700"/>
          <ac:spMkLst>
            <pc:docMk/>
            <pc:sldMk cId="3264525262" sldId="289"/>
            <ac:spMk id="4" creationId="{64FE3975-7CCC-BB0B-2C62-9B6F5C0A4F3C}"/>
          </ac:spMkLst>
        </pc:spChg>
      </pc:sldChg>
      <pc:sldChg chg="addSp delSp modSp add mod setBg">
        <pc:chgData name="Alisa McCalmont" userId="2db27dd8-3df3-47d5-b099-2ffdc57cfe39" providerId="ADAL" clId="{7D5E21B2-6435-4AEE-B1C5-0A37E8C7DABB}" dt="2023-02-15T14:15:04.325" v="27429" actId="478"/>
        <pc:sldMkLst>
          <pc:docMk/>
          <pc:sldMk cId="4114227717" sldId="290"/>
        </pc:sldMkLst>
        <pc:spChg chg="mod">
          <ac:chgData name="Alisa McCalmont" userId="2db27dd8-3df3-47d5-b099-2ffdc57cfe39" providerId="ADAL" clId="{7D5E21B2-6435-4AEE-B1C5-0A37E8C7DABB}" dt="2023-02-14T22:40:48.018" v="25766" actId="26606"/>
          <ac:spMkLst>
            <pc:docMk/>
            <pc:sldMk cId="4114227717" sldId="290"/>
            <ac:spMk id="2" creationId="{6CEC4248-3C52-5ADD-F359-6BBC70D4F899}"/>
          </ac:spMkLst>
        </pc:spChg>
        <pc:spChg chg="del mod">
          <ac:chgData name="Alisa McCalmont" userId="2db27dd8-3df3-47d5-b099-2ffdc57cfe39" providerId="ADAL" clId="{7D5E21B2-6435-4AEE-B1C5-0A37E8C7DABB}" dt="2023-02-14T22:40:48.018" v="25766" actId="26606"/>
          <ac:spMkLst>
            <pc:docMk/>
            <pc:sldMk cId="4114227717" sldId="290"/>
            <ac:spMk id="3" creationId="{DE31DE2D-5160-89D4-E0FE-78EA775ADB33}"/>
          </ac:spMkLst>
        </pc:spChg>
        <pc:spChg chg="add del mod">
          <ac:chgData name="Alisa McCalmont" userId="2db27dd8-3df3-47d5-b099-2ffdc57cfe39" providerId="ADAL" clId="{7D5E21B2-6435-4AEE-B1C5-0A37E8C7DABB}" dt="2023-02-15T14:15:04.325" v="27429" actId="478"/>
          <ac:spMkLst>
            <pc:docMk/>
            <pc:sldMk cId="4114227717" sldId="290"/>
            <ac:spMk id="4" creationId="{D066791B-8EA5-7729-DDCF-66A0A124BC01}"/>
          </ac:spMkLst>
        </pc:spChg>
        <pc:spChg chg="add">
          <ac:chgData name="Alisa McCalmont" userId="2db27dd8-3df3-47d5-b099-2ffdc57cfe39" providerId="ADAL" clId="{7D5E21B2-6435-4AEE-B1C5-0A37E8C7DABB}" dt="2023-02-14T22:40:48.018" v="25766" actId="26606"/>
          <ac:spMkLst>
            <pc:docMk/>
            <pc:sldMk cId="4114227717" sldId="290"/>
            <ac:spMk id="9" creationId="{4CFC294A-7FF8-4114-B0AD-F3B7F15EFC66}"/>
          </ac:spMkLst>
        </pc:spChg>
        <pc:graphicFrameChg chg="add mod">
          <ac:chgData name="Alisa McCalmont" userId="2db27dd8-3df3-47d5-b099-2ffdc57cfe39" providerId="ADAL" clId="{7D5E21B2-6435-4AEE-B1C5-0A37E8C7DABB}" dt="2023-02-14T22:50:04.107" v="26439"/>
          <ac:graphicFrameMkLst>
            <pc:docMk/>
            <pc:sldMk cId="4114227717" sldId="290"/>
            <ac:graphicFrameMk id="5" creationId="{6C22E680-E7CE-1247-7D18-D225F372C062}"/>
          </ac:graphicFrameMkLst>
        </pc:graphicFrameChg>
        <pc:cxnChg chg="add">
          <ac:chgData name="Alisa McCalmont" userId="2db27dd8-3df3-47d5-b099-2ffdc57cfe39" providerId="ADAL" clId="{7D5E21B2-6435-4AEE-B1C5-0A37E8C7DABB}" dt="2023-02-14T22:40:48.018" v="25766" actId="26606"/>
          <ac:cxnSpMkLst>
            <pc:docMk/>
            <pc:sldMk cId="4114227717" sldId="290"/>
            <ac:cxnSpMk id="11" creationId="{493FE3F6-2B23-4E4E-AA49-C212646DC785}"/>
          </ac:cxnSpMkLst>
        </pc:cxnChg>
      </pc:sldChg>
      <pc:sldChg chg="add del">
        <pc:chgData name="Alisa McCalmont" userId="2db27dd8-3df3-47d5-b099-2ffdc57cfe39" providerId="ADAL" clId="{7D5E21B2-6435-4AEE-B1C5-0A37E8C7DABB}" dt="2023-02-14T22:41:28.521" v="25771" actId="47"/>
        <pc:sldMkLst>
          <pc:docMk/>
          <pc:sldMk cId="3525328007" sldId="291"/>
        </pc:sldMkLst>
      </pc:sldChg>
      <pc:sldChg chg="modSp add mod">
        <pc:chgData name="Alisa McCalmont" userId="2db27dd8-3df3-47d5-b099-2ffdc57cfe39" providerId="ADAL" clId="{7D5E21B2-6435-4AEE-B1C5-0A37E8C7DABB}" dt="2023-02-15T22:05:16.478" v="27780" actId="20577"/>
        <pc:sldMkLst>
          <pc:docMk/>
          <pc:sldMk cId="4250131944" sldId="291"/>
        </pc:sldMkLst>
        <pc:spChg chg="mod">
          <ac:chgData name="Alisa McCalmont" userId="2db27dd8-3df3-47d5-b099-2ffdc57cfe39" providerId="ADAL" clId="{7D5E21B2-6435-4AEE-B1C5-0A37E8C7DABB}" dt="2023-02-14T22:41:43.619" v="25813" actId="20577"/>
          <ac:spMkLst>
            <pc:docMk/>
            <pc:sldMk cId="4250131944" sldId="291"/>
            <ac:spMk id="2" creationId="{6CEC4248-3C52-5ADD-F359-6BBC70D4F899}"/>
          </ac:spMkLst>
        </pc:spChg>
        <pc:graphicFrameChg chg="mod">
          <ac:chgData name="Alisa McCalmont" userId="2db27dd8-3df3-47d5-b099-2ffdc57cfe39" providerId="ADAL" clId="{7D5E21B2-6435-4AEE-B1C5-0A37E8C7DABB}" dt="2023-02-15T22:05:16.478" v="27780" actId="20577"/>
          <ac:graphicFrameMkLst>
            <pc:docMk/>
            <pc:sldMk cId="4250131944" sldId="291"/>
            <ac:graphicFrameMk id="5" creationId="{6C22E680-E7CE-1247-7D18-D225F372C062}"/>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svg"/><Relationship Id="rId1" Type="http://schemas.openxmlformats.org/officeDocument/2006/relationships/image" Target="../media/image6.png"/><Relationship Id="rId6" Type="http://schemas.openxmlformats.org/officeDocument/2006/relationships/image" Target="../media/image12.svg"/><Relationship Id="rId5" Type="http://schemas.openxmlformats.org/officeDocument/2006/relationships/image" Target="../media/image8.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6CFD0-2BB2-4737-AB13-6668BC5E7120}" type="doc">
      <dgm:prSet loTypeId="urn:microsoft.com/office/officeart/2018/2/layout/IconLabelDescriptionList" loCatId="icon" qsTypeId="urn:microsoft.com/office/officeart/2005/8/quickstyle/simple1" qsCatId="simple" csTypeId="urn:microsoft.com/office/officeart/2018/5/colors/Iconchunking_neutralbg_accent4_2" csCatId="accent4" phldr="1"/>
      <dgm:spPr/>
      <dgm:t>
        <a:bodyPr/>
        <a:lstStyle/>
        <a:p>
          <a:endParaRPr lang="en-US"/>
        </a:p>
      </dgm:t>
    </dgm:pt>
    <dgm:pt modelId="{D79E9C2E-44EC-4227-B549-FCE9F8AE2CFA}">
      <dgm:prSet/>
      <dgm:spPr/>
      <dgm:t>
        <a:bodyPr/>
        <a:lstStyle/>
        <a:p>
          <a:pPr>
            <a:defRPr b="1"/>
          </a:pPr>
          <a:r>
            <a:rPr lang="en-US"/>
            <a:t>Authorized Representatives are someone who the client appoints to assist with their case through using a form developed by the state.  </a:t>
          </a:r>
        </a:p>
      </dgm:t>
    </dgm:pt>
    <dgm:pt modelId="{5011D232-1FF9-408E-82FF-62AA0B3D1B7B}" type="parTrans" cxnId="{3DFDD85A-F2EE-4E4A-A4D3-DF727DBC3446}">
      <dgm:prSet/>
      <dgm:spPr/>
      <dgm:t>
        <a:bodyPr/>
        <a:lstStyle/>
        <a:p>
          <a:endParaRPr lang="en-US"/>
        </a:p>
      </dgm:t>
    </dgm:pt>
    <dgm:pt modelId="{FC519CF2-CC78-4BC5-BB68-5D55FDD48586}" type="sibTrans" cxnId="{3DFDD85A-F2EE-4E4A-A4D3-DF727DBC3446}">
      <dgm:prSet/>
      <dgm:spPr/>
      <dgm:t>
        <a:bodyPr/>
        <a:lstStyle/>
        <a:p>
          <a:endParaRPr lang="en-US"/>
        </a:p>
      </dgm:t>
    </dgm:pt>
    <dgm:pt modelId="{AFB27E3F-1A26-471E-BBDC-02EFC1F3B06B}">
      <dgm:prSet/>
      <dgm:spPr/>
      <dgm:t>
        <a:bodyPr/>
        <a:lstStyle/>
        <a:p>
          <a:pPr>
            <a:defRPr b="1"/>
          </a:pPr>
          <a:r>
            <a:rPr lang="en-US"/>
            <a:t>When someone calls on a case that is designated as Authorized Representative, it is best practice to check ECF for the form before speaking with anyone.  </a:t>
          </a:r>
        </a:p>
        <a:p>
          <a:pPr>
            <a:defRPr b="1"/>
          </a:pPr>
          <a:r>
            <a:rPr lang="en-US"/>
            <a:t>	</a:t>
          </a:r>
        </a:p>
      </dgm:t>
    </dgm:pt>
    <dgm:pt modelId="{2AB94A24-96A7-41A3-B149-153EC2CD3B5F}" type="parTrans" cxnId="{BB43B879-C2CA-4C19-B6FA-4E4A0A9D7013}">
      <dgm:prSet/>
      <dgm:spPr/>
      <dgm:t>
        <a:bodyPr/>
        <a:lstStyle/>
        <a:p>
          <a:endParaRPr lang="en-US"/>
        </a:p>
      </dgm:t>
    </dgm:pt>
    <dgm:pt modelId="{06E038F8-8400-4B1A-8FAF-986FD22E7103}" type="sibTrans" cxnId="{BB43B879-C2CA-4C19-B6FA-4E4A0A9D7013}">
      <dgm:prSet/>
      <dgm:spPr/>
      <dgm:t>
        <a:bodyPr/>
        <a:lstStyle/>
        <a:p>
          <a:endParaRPr lang="en-US"/>
        </a:p>
      </dgm:t>
    </dgm:pt>
    <dgm:pt modelId="{09B98080-664D-42E0-8686-2A54E42D5E45}">
      <dgm:prSet/>
      <dgm:spPr/>
      <dgm:t>
        <a:bodyPr/>
        <a:lstStyle/>
        <a:p>
          <a:pPr>
            <a:defRPr b="1"/>
          </a:pPr>
          <a:r>
            <a:rPr lang="en-US"/>
            <a:t>The new forms were issued in 2018.  We should not receive or accept any NEW authorized representative requests on the old forms due to the updated legal language added.  </a:t>
          </a:r>
        </a:p>
      </dgm:t>
    </dgm:pt>
    <dgm:pt modelId="{C11E25BA-1EB3-485C-8FDC-654214654D82}" type="parTrans" cxnId="{4F4EE707-8A06-41FA-B4A7-4935995CA18F}">
      <dgm:prSet/>
      <dgm:spPr/>
      <dgm:t>
        <a:bodyPr/>
        <a:lstStyle/>
        <a:p>
          <a:endParaRPr lang="en-US"/>
        </a:p>
      </dgm:t>
    </dgm:pt>
    <dgm:pt modelId="{E287FD14-3E71-4EF0-8B25-64C84AD5D8AC}" type="sibTrans" cxnId="{4F4EE707-8A06-41FA-B4A7-4935995CA18F}">
      <dgm:prSet/>
      <dgm:spPr/>
      <dgm:t>
        <a:bodyPr/>
        <a:lstStyle/>
        <a:p>
          <a:endParaRPr lang="en-US"/>
        </a:p>
      </dgm:t>
    </dgm:pt>
    <dgm:pt modelId="{4711EB14-D097-4E03-948F-F4C7DC751238}">
      <dgm:prSet/>
      <dgm:spPr/>
      <dgm:t>
        <a:bodyPr/>
        <a:lstStyle/>
        <a:p>
          <a:r>
            <a:rPr lang="en-US" dirty="0"/>
            <a:t>If the existing representative was filed prior to the new form, we can still accept that.  New paperwork should not be requested.  There isn’t any designated expiration date on these forms</a:t>
          </a:r>
        </a:p>
      </dgm:t>
    </dgm:pt>
    <dgm:pt modelId="{52CC0347-FE5D-480C-9304-486322E1A757}" type="parTrans" cxnId="{597E1CE2-E034-4300-82E5-16070F66F432}">
      <dgm:prSet/>
      <dgm:spPr/>
      <dgm:t>
        <a:bodyPr/>
        <a:lstStyle/>
        <a:p>
          <a:endParaRPr lang="en-US"/>
        </a:p>
      </dgm:t>
    </dgm:pt>
    <dgm:pt modelId="{4C38E37C-AB1E-4C03-85E9-5D70F5048C17}" type="sibTrans" cxnId="{597E1CE2-E034-4300-82E5-16070F66F432}">
      <dgm:prSet/>
      <dgm:spPr/>
      <dgm:t>
        <a:bodyPr/>
        <a:lstStyle/>
        <a:p>
          <a:endParaRPr lang="en-US"/>
        </a:p>
      </dgm:t>
    </dgm:pt>
    <dgm:pt modelId="{B90C5A28-FD79-4C85-A49A-E83E5EC4356E}" type="pres">
      <dgm:prSet presAssocID="{3A96CFD0-2BB2-4737-AB13-6668BC5E7120}" presName="root" presStyleCnt="0">
        <dgm:presLayoutVars>
          <dgm:dir/>
          <dgm:resizeHandles val="exact"/>
        </dgm:presLayoutVars>
      </dgm:prSet>
      <dgm:spPr/>
      <dgm:t>
        <a:bodyPr/>
        <a:lstStyle/>
        <a:p>
          <a:endParaRPr lang="en-US"/>
        </a:p>
      </dgm:t>
    </dgm:pt>
    <dgm:pt modelId="{79AA1AF5-8444-48E8-B1B4-25AACF5ECBC3}" type="pres">
      <dgm:prSet presAssocID="{D79E9C2E-44EC-4227-B549-FCE9F8AE2CFA}" presName="compNode" presStyleCnt="0"/>
      <dgm:spPr/>
    </dgm:pt>
    <dgm:pt modelId="{D4F4EDE4-5A8F-4339-8868-85C0C9737D4B}" type="pres">
      <dgm:prSet presAssocID="{D79E9C2E-44EC-4227-B549-FCE9F8AE2CF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Judge"/>
        </a:ext>
      </dgm:extLst>
    </dgm:pt>
    <dgm:pt modelId="{CF893363-5F47-4555-8C23-DC89E0532318}" type="pres">
      <dgm:prSet presAssocID="{D79E9C2E-44EC-4227-B549-FCE9F8AE2CFA}" presName="iconSpace" presStyleCnt="0"/>
      <dgm:spPr/>
    </dgm:pt>
    <dgm:pt modelId="{30E8A855-CED1-4694-9CE6-1F9F22322C70}" type="pres">
      <dgm:prSet presAssocID="{D79E9C2E-44EC-4227-B549-FCE9F8AE2CFA}" presName="parTx" presStyleLbl="revTx" presStyleIdx="0" presStyleCnt="6">
        <dgm:presLayoutVars>
          <dgm:chMax val="0"/>
          <dgm:chPref val="0"/>
        </dgm:presLayoutVars>
      </dgm:prSet>
      <dgm:spPr/>
      <dgm:t>
        <a:bodyPr/>
        <a:lstStyle/>
        <a:p>
          <a:endParaRPr lang="en-US"/>
        </a:p>
      </dgm:t>
    </dgm:pt>
    <dgm:pt modelId="{C03D39EE-BFF3-453F-8986-39529FEC2B6A}" type="pres">
      <dgm:prSet presAssocID="{D79E9C2E-44EC-4227-B549-FCE9F8AE2CFA}" presName="txSpace" presStyleCnt="0"/>
      <dgm:spPr/>
    </dgm:pt>
    <dgm:pt modelId="{6A5F930E-7F73-47D8-8A6F-BA5AB42E0CCE}" type="pres">
      <dgm:prSet presAssocID="{D79E9C2E-44EC-4227-B549-FCE9F8AE2CFA}" presName="desTx" presStyleLbl="revTx" presStyleIdx="1" presStyleCnt="6">
        <dgm:presLayoutVars/>
      </dgm:prSet>
      <dgm:spPr/>
    </dgm:pt>
    <dgm:pt modelId="{825C283C-7B93-4BAC-8ACB-E70F957564BD}" type="pres">
      <dgm:prSet presAssocID="{FC519CF2-CC78-4BC5-BB68-5D55FDD48586}" presName="sibTrans" presStyleCnt="0"/>
      <dgm:spPr/>
    </dgm:pt>
    <dgm:pt modelId="{926468EB-15E8-4329-8094-83B01BBAD8A6}" type="pres">
      <dgm:prSet presAssocID="{AFB27E3F-1A26-471E-BBDC-02EFC1F3B06B}" presName="compNode" presStyleCnt="0"/>
      <dgm:spPr/>
    </dgm:pt>
    <dgm:pt modelId="{0E5CBAF0-5BA0-405D-B14F-96EC5D5345CB}" type="pres">
      <dgm:prSet presAssocID="{AFB27E3F-1A26-471E-BBDC-02EFC1F3B0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peaker Phone"/>
        </a:ext>
      </dgm:extLst>
    </dgm:pt>
    <dgm:pt modelId="{B5AE9AF1-0948-4A79-B859-9E92654852DD}" type="pres">
      <dgm:prSet presAssocID="{AFB27E3F-1A26-471E-BBDC-02EFC1F3B06B}" presName="iconSpace" presStyleCnt="0"/>
      <dgm:spPr/>
    </dgm:pt>
    <dgm:pt modelId="{19889B1C-8732-48A4-ABFD-CE0592C20750}" type="pres">
      <dgm:prSet presAssocID="{AFB27E3F-1A26-471E-BBDC-02EFC1F3B06B}" presName="parTx" presStyleLbl="revTx" presStyleIdx="2" presStyleCnt="6">
        <dgm:presLayoutVars>
          <dgm:chMax val="0"/>
          <dgm:chPref val="0"/>
        </dgm:presLayoutVars>
      </dgm:prSet>
      <dgm:spPr/>
      <dgm:t>
        <a:bodyPr/>
        <a:lstStyle/>
        <a:p>
          <a:endParaRPr lang="en-US"/>
        </a:p>
      </dgm:t>
    </dgm:pt>
    <dgm:pt modelId="{328D34DD-9EAB-4483-A288-4E8903C12395}" type="pres">
      <dgm:prSet presAssocID="{AFB27E3F-1A26-471E-BBDC-02EFC1F3B06B}" presName="txSpace" presStyleCnt="0"/>
      <dgm:spPr/>
    </dgm:pt>
    <dgm:pt modelId="{7F08A969-B838-4CC2-9E72-6BE6568841C5}" type="pres">
      <dgm:prSet presAssocID="{AFB27E3F-1A26-471E-BBDC-02EFC1F3B06B}" presName="desTx" presStyleLbl="revTx" presStyleIdx="3" presStyleCnt="6">
        <dgm:presLayoutVars/>
      </dgm:prSet>
      <dgm:spPr/>
    </dgm:pt>
    <dgm:pt modelId="{FCC8446F-5944-4B23-A027-85335CBC6B30}" type="pres">
      <dgm:prSet presAssocID="{06E038F8-8400-4B1A-8FAF-986FD22E7103}" presName="sibTrans" presStyleCnt="0"/>
      <dgm:spPr/>
    </dgm:pt>
    <dgm:pt modelId="{4615ECA6-0841-4CC8-BD40-62A7EFCCE0EE}" type="pres">
      <dgm:prSet presAssocID="{09B98080-664D-42E0-8686-2A54E42D5E45}" presName="compNode" presStyleCnt="0"/>
      <dgm:spPr/>
    </dgm:pt>
    <dgm:pt modelId="{62F5B04A-124D-452B-8439-95D804E032D3}" type="pres">
      <dgm:prSet presAssocID="{09B98080-664D-42E0-8686-2A54E42D5E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Gavel"/>
        </a:ext>
      </dgm:extLst>
    </dgm:pt>
    <dgm:pt modelId="{20705D08-F340-490A-A5EE-5984A6DF3D82}" type="pres">
      <dgm:prSet presAssocID="{09B98080-664D-42E0-8686-2A54E42D5E45}" presName="iconSpace" presStyleCnt="0"/>
      <dgm:spPr/>
    </dgm:pt>
    <dgm:pt modelId="{02F483C2-2A46-4477-B24B-9813FFC53899}" type="pres">
      <dgm:prSet presAssocID="{09B98080-664D-42E0-8686-2A54E42D5E45}" presName="parTx" presStyleLbl="revTx" presStyleIdx="4" presStyleCnt="6">
        <dgm:presLayoutVars>
          <dgm:chMax val="0"/>
          <dgm:chPref val="0"/>
        </dgm:presLayoutVars>
      </dgm:prSet>
      <dgm:spPr/>
      <dgm:t>
        <a:bodyPr/>
        <a:lstStyle/>
        <a:p>
          <a:endParaRPr lang="en-US"/>
        </a:p>
      </dgm:t>
    </dgm:pt>
    <dgm:pt modelId="{28895515-9BA6-4169-AF18-F7C39D9C0F53}" type="pres">
      <dgm:prSet presAssocID="{09B98080-664D-42E0-8686-2A54E42D5E45}" presName="txSpace" presStyleCnt="0"/>
      <dgm:spPr/>
    </dgm:pt>
    <dgm:pt modelId="{F6A6B7E6-A157-45A9-B01A-A24C68A71E12}" type="pres">
      <dgm:prSet presAssocID="{09B98080-664D-42E0-8686-2A54E42D5E45}" presName="desTx" presStyleLbl="revTx" presStyleIdx="5" presStyleCnt="6">
        <dgm:presLayoutVars/>
      </dgm:prSet>
      <dgm:spPr/>
      <dgm:t>
        <a:bodyPr/>
        <a:lstStyle/>
        <a:p>
          <a:endParaRPr lang="en-US"/>
        </a:p>
      </dgm:t>
    </dgm:pt>
  </dgm:ptLst>
  <dgm:cxnLst>
    <dgm:cxn modelId="{9F2F4C22-3069-4882-8981-97C75BC867C1}" type="presOf" srcId="{4711EB14-D097-4E03-948F-F4C7DC751238}" destId="{F6A6B7E6-A157-45A9-B01A-A24C68A71E12}" srcOrd="0" destOrd="0" presId="urn:microsoft.com/office/officeart/2018/2/layout/IconLabelDescriptionList"/>
    <dgm:cxn modelId="{597E1CE2-E034-4300-82E5-16070F66F432}" srcId="{09B98080-664D-42E0-8686-2A54E42D5E45}" destId="{4711EB14-D097-4E03-948F-F4C7DC751238}" srcOrd="0" destOrd="0" parTransId="{52CC0347-FE5D-480C-9304-486322E1A757}" sibTransId="{4C38E37C-AB1E-4C03-85E9-5D70F5048C17}"/>
    <dgm:cxn modelId="{3DFDD85A-F2EE-4E4A-A4D3-DF727DBC3446}" srcId="{3A96CFD0-2BB2-4737-AB13-6668BC5E7120}" destId="{D79E9C2E-44EC-4227-B549-FCE9F8AE2CFA}" srcOrd="0" destOrd="0" parTransId="{5011D232-1FF9-408E-82FF-62AA0B3D1B7B}" sibTransId="{FC519CF2-CC78-4BC5-BB68-5D55FDD48586}"/>
    <dgm:cxn modelId="{FB318EBB-BD74-40D8-909E-605EB0806AC3}" type="presOf" srcId="{AFB27E3F-1A26-471E-BBDC-02EFC1F3B06B}" destId="{19889B1C-8732-48A4-ABFD-CE0592C20750}" srcOrd="0" destOrd="0" presId="urn:microsoft.com/office/officeart/2018/2/layout/IconLabelDescriptionList"/>
    <dgm:cxn modelId="{BB43B879-C2CA-4C19-B6FA-4E4A0A9D7013}" srcId="{3A96CFD0-2BB2-4737-AB13-6668BC5E7120}" destId="{AFB27E3F-1A26-471E-BBDC-02EFC1F3B06B}" srcOrd="1" destOrd="0" parTransId="{2AB94A24-96A7-41A3-B149-153EC2CD3B5F}" sibTransId="{06E038F8-8400-4B1A-8FAF-986FD22E7103}"/>
    <dgm:cxn modelId="{D75472E2-D00A-4E29-B386-63913B008475}" type="presOf" srcId="{3A96CFD0-2BB2-4737-AB13-6668BC5E7120}" destId="{B90C5A28-FD79-4C85-A49A-E83E5EC4356E}" srcOrd="0" destOrd="0" presId="urn:microsoft.com/office/officeart/2018/2/layout/IconLabelDescriptionList"/>
    <dgm:cxn modelId="{698F5380-8DBE-4CE1-BEA2-1E3A93889B4E}" type="presOf" srcId="{D79E9C2E-44EC-4227-B549-FCE9F8AE2CFA}" destId="{30E8A855-CED1-4694-9CE6-1F9F22322C70}" srcOrd="0" destOrd="0" presId="urn:microsoft.com/office/officeart/2018/2/layout/IconLabelDescriptionList"/>
    <dgm:cxn modelId="{77AE0255-3EB5-4A2E-9DDC-25F96114F7F5}" type="presOf" srcId="{09B98080-664D-42E0-8686-2A54E42D5E45}" destId="{02F483C2-2A46-4477-B24B-9813FFC53899}" srcOrd="0" destOrd="0" presId="urn:microsoft.com/office/officeart/2018/2/layout/IconLabelDescriptionList"/>
    <dgm:cxn modelId="{4F4EE707-8A06-41FA-B4A7-4935995CA18F}" srcId="{3A96CFD0-2BB2-4737-AB13-6668BC5E7120}" destId="{09B98080-664D-42E0-8686-2A54E42D5E45}" srcOrd="2" destOrd="0" parTransId="{C11E25BA-1EB3-485C-8FDC-654214654D82}" sibTransId="{E287FD14-3E71-4EF0-8B25-64C84AD5D8AC}"/>
    <dgm:cxn modelId="{9D9C8895-E292-452F-AF86-A22A9ABF8992}" type="presParOf" srcId="{B90C5A28-FD79-4C85-A49A-E83E5EC4356E}" destId="{79AA1AF5-8444-48E8-B1B4-25AACF5ECBC3}" srcOrd="0" destOrd="0" presId="urn:microsoft.com/office/officeart/2018/2/layout/IconLabelDescriptionList"/>
    <dgm:cxn modelId="{95208FE4-48DE-405A-842C-0E9ACAD43FDF}" type="presParOf" srcId="{79AA1AF5-8444-48E8-B1B4-25AACF5ECBC3}" destId="{D4F4EDE4-5A8F-4339-8868-85C0C9737D4B}" srcOrd="0" destOrd="0" presId="urn:microsoft.com/office/officeart/2018/2/layout/IconLabelDescriptionList"/>
    <dgm:cxn modelId="{CA4225FD-26BD-42F9-9615-4C2D0FF58CA6}" type="presParOf" srcId="{79AA1AF5-8444-48E8-B1B4-25AACF5ECBC3}" destId="{CF893363-5F47-4555-8C23-DC89E0532318}" srcOrd="1" destOrd="0" presId="urn:microsoft.com/office/officeart/2018/2/layout/IconLabelDescriptionList"/>
    <dgm:cxn modelId="{2C915D2E-881F-47DC-8253-70A37EEAF26F}" type="presParOf" srcId="{79AA1AF5-8444-48E8-B1B4-25AACF5ECBC3}" destId="{30E8A855-CED1-4694-9CE6-1F9F22322C70}" srcOrd="2" destOrd="0" presId="urn:microsoft.com/office/officeart/2018/2/layout/IconLabelDescriptionList"/>
    <dgm:cxn modelId="{C15A0C8D-0408-4743-ABC4-938C7A30D448}" type="presParOf" srcId="{79AA1AF5-8444-48E8-B1B4-25AACF5ECBC3}" destId="{C03D39EE-BFF3-453F-8986-39529FEC2B6A}" srcOrd="3" destOrd="0" presId="urn:microsoft.com/office/officeart/2018/2/layout/IconLabelDescriptionList"/>
    <dgm:cxn modelId="{A5C68C44-C83E-4A44-9998-EABDFF980347}" type="presParOf" srcId="{79AA1AF5-8444-48E8-B1B4-25AACF5ECBC3}" destId="{6A5F930E-7F73-47D8-8A6F-BA5AB42E0CCE}" srcOrd="4" destOrd="0" presId="urn:microsoft.com/office/officeart/2018/2/layout/IconLabelDescriptionList"/>
    <dgm:cxn modelId="{B90DE128-AFDA-4DBE-BE1F-3400B09F3F78}" type="presParOf" srcId="{B90C5A28-FD79-4C85-A49A-E83E5EC4356E}" destId="{825C283C-7B93-4BAC-8ACB-E70F957564BD}" srcOrd="1" destOrd="0" presId="urn:microsoft.com/office/officeart/2018/2/layout/IconLabelDescriptionList"/>
    <dgm:cxn modelId="{44C087A6-48EA-47C8-A10D-D5D00768ABB8}" type="presParOf" srcId="{B90C5A28-FD79-4C85-A49A-E83E5EC4356E}" destId="{926468EB-15E8-4329-8094-83B01BBAD8A6}" srcOrd="2" destOrd="0" presId="urn:microsoft.com/office/officeart/2018/2/layout/IconLabelDescriptionList"/>
    <dgm:cxn modelId="{83536793-9B3E-407F-92DF-F0DA51DBD73E}" type="presParOf" srcId="{926468EB-15E8-4329-8094-83B01BBAD8A6}" destId="{0E5CBAF0-5BA0-405D-B14F-96EC5D5345CB}" srcOrd="0" destOrd="0" presId="urn:microsoft.com/office/officeart/2018/2/layout/IconLabelDescriptionList"/>
    <dgm:cxn modelId="{2E0A1CD1-D889-4D32-A4EF-D4F618BD2EB1}" type="presParOf" srcId="{926468EB-15E8-4329-8094-83B01BBAD8A6}" destId="{B5AE9AF1-0948-4A79-B859-9E92654852DD}" srcOrd="1" destOrd="0" presId="urn:microsoft.com/office/officeart/2018/2/layout/IconLabelDescriptionList"/>
    <dgm:cxn modelId="{B6278588-37A2-4E5E-AAE0-5F56BE9F9D7E}" type="presParOf" srcId="{926468EB-15E8-4329-8094-83B01BBAD8A6}" destId="{19889B1C-8732-48A4-ABFD-CE0592C20750}" srcOrd="2" destOrd="0" presId="urn:microsoft.com/office/officeart/2018/2/layout/IconLabelDescriptionList"/>
    <dgm:cxn modelId="{99E838A0-A215-4822-9BE8-1F0E24E2AD5E}" type="presParOf" srcId="{926468EB-15E8-4329-8094-83B01BBAD8A6}" destId="{328D34DD-9EAB-4483-A288-4E8903C12395}" srcOrd="3" destOrd="0" presId="urn:microsoft.com/office/officeart/2018/2/layout/IconLabelDescriptionList"/>
    <dgm:cxn modelId="{8672B745-4631-4601-87F3-13D81A9405D1}" type="presParOf" srcId="{926468EB-15E8-4329-8094-83B01BBAD8A6}" destId="{7F08A969-B838-4CC2-9E72-6BE6568841C5}" srcOrd="4" destOrd="0" presId="urn:microsoft.com/office/officeart/2018/2/layout/IconLabelDescriptionList"/>
    <dgm:cxn modelId="{0A67FF32-C3C0-4459-A691-EA83B2170E54}" type="presParOf" srcId="{B90C5A28-FD79-4C85-A49A-E83E5EC4356E}" destId="{FCC8446F-5944-4B23-A027-85335CBC6B30}" srcOrd="3" destOrd="0" presId="urn:microsoft.com/office/officeart/2018/2/layout/IconLabelDescriptionList"/>
    <dgm:cxn modelId="{E418C1B0-9F42-4DE8-9661-A23DC80E5543}" type="presParOf" srcId="{B90C5A28-FD79-4C85-A49A-E83E5EC4356E}" destId="{4615ECA6-0841-4CC8-BD40-62A7EFCCE0EE}" srcOrd="4" destOrd="0" presId="urn:microsoft.com/office/officeart/2018/2/layout/IconLabelDescriptionList"/>
    <dgm:cxn modelId="{B8D3809E-4F8F-4248-9B23-B4AA3E39AA1F}" type="presParOf" srcId="{4615ECA6-0841-4CC8-BD40-62A7EFCCE0EE}" destId="{62F5B04A-124D-452B-8439-95D804E032D3}" srcOrd="0" destOrd="0" presId="urn:microsoft.com/office/officeart/2018/2/layout/IconLabelDescriptionList"/>
    <dgm:cxn modelId="{30A29132-3789-4936-B95E-3B966B9E590A}" type="presParOf" srcId="{4615ECA6-0841-4CC8-BD40-62A7EFCCE0EE}" destId="{20705D08-F340-490A-A5EE-5984A6DF3D82}" srcOrd="1" destOrd="0" presId="urn:microsoft.com/office/officeart/2018/2/layout/IconLabelDescriptionList"/>
    <dgm:cxn modelId="{D3D97FF4-D6F7-4D01-9335-9915EB8E4FDF}" type="presParOf" srcId="{4615ECA6-0841-4CC8-BD40-62A7EFCCE0EE}" destId="{02F483C2-2A46-4477-B24B-9813FFC53899}" srcOrd="2" destOrd="0" presId="urn:microsoft.com/office/officeart/2018/2/layout/IconLabelDescriptionList"/>
    <dgm:cxn modelId="{A76E21A4-B843-4698-A974-E0865C5B1850}" type="presParOf" srcId="{4615ECA6-0841-4CC8-BD40-62A7EFCCE0EE}" destId="{28895515-9BA6-4169-AF18-F7C39D9C0F53}" srcOrd="3" destOrd="0" presId="urn:microsoft.com/office/officeart/2018/2/layout/IconLabelDescriptionList"/>
    <dgm:cxn modelId="{2BCC5A0C-424B-445F-BD38-4A6FF1C0AB14}" type="presParOf" srcId="{4615ECA6-0841-4CC8-BD40-62A7EFCCE0EE}" destId="{F6A6B7E6-A157-45A9-B01A-A24C68A71E1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BF9977-ED6F-4B1E-8E8E-E7EB9A803633}"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6040686F-1603-48DB-8BAF-327EC096DD13}">
      <dgm:prSet/>
      <dgm:spPr/>
      <dgm:t>
        <a:bodyPr/>
        <a:lstStyle/>
        <a:p>
          <a:r>
            <a:rPr lang="en-US" dirty="0"/>
            <a:t>When the SSI MA ending report is received, each client must be reviewed on the report to determine what to do.  </a:t>
          </a:r>
        </a:p>
      </dgm:t>
    </dgm:pt>
    <dgm:pt modelId="{CB19E090-11B5-4774-ADFC-5153544B6EF3}" type="parTrans" cxnId="{D78D81FC-453A-41EC-868B-B63F8A928F6E}">
      <dgm:prSet/>
      <dgm:spPr/>
      <dgm:t>
        <a:bodyPr/>
        <a:lstStyle/>
        <a:p>
          <a:endParaRPr lang="en-US"/>
        </a:p>
      </dgm:t>
    </dgm:pt>
    <dgm:pt modelId="{60739507-C77E-4EB5-9316-692F3AB06B9E}" type="sibTrans" cxnId="{D78D81FC-453A-41EC-868B-B63F8A928F6E}">
      <dgm:prSet/>
      <dgm:spPr/>
      <dgm:t>
        <a:bodyPr/>
        <a:lstStyle/>
        <a:p>
          <a:endParaRPr lang="en-US"/>
        </a:p>
      </dgm:t>
    </dgm:pt>
    <dgm:pt modelId="{56BCC809-0A65-408B-A693-F83CF0207426}">
      <dgm:prSet/>
      <dgm:spPr/>
      <dgm:t>
        <a:bodyPr/>
        <a:lstStyle/>
        <a:p>
          <a:r>
            <a:rPr lang="en-US"/>
            <a:t>If an individual is listed on an active CARES case, review the case to determine if they are open for healthcare.  </a:t>
          </a:r>
        </a:p>
      </dgm:t>
    </dgm:pt>
    <dgm:pt modelId="{963A1A5C-6CD7-4C65-A3A1-270A49DD9E50}" type="parTrans" cxnId="{A1EBD430-59A1-4F1F-85B4-6EE086DD97B3}">
      <dgm:prSet/>
      <dgm:spPr/>
      <dgm:t>
        <a:bodyPr/>
        <a:lstStyle/>
        <a:p>
          <a:endParaRPr lang="en-US"/>
        </a:p>
      </dgm:t>
    </dgm:pt>
    <dgm:pt modelId="{66D7483C-6DF5-4E0A-8B05-AF77EF974267}" type="sibTrans" cxnId="{A1EBD430-59A1-4F1F-85B4-6EE086DD97B3}">
      <dgm:prSet/>
      <dgm:spPr/>
      <dgm:t>
        <a:bodyPr/>
        <a:lstStyle/>
        <a:p>
          <a:endParaRPr lang="en-US"/>
        </a:p>
      </dgm:t>
    </dgm:pt>
    <dgm:pt modelId="{840F3760-F234-4773-B028-527303B87A2C}">
      <dgm:prSet/>
      <dgm:spPr/>
      <dgm:t>
        <a:bodyPr/>
        <a:lstStyle/>
        <a:p>
          <a:r>
            <a:rPr lang="en-US" dirty="0"/>
            <a:t>If there is open healthcare, update the request for the individual to Yes for healthcare and Medicare Premium assistance (as appropriate)</a:t>
          </a:r>
        </a:p>
      </dgm:t>
    </dgm:pt>
    <dgm:pt modelId="{F7BAEDE0-E2E1-4275-BB2B-E032BC933DB1}" type="parTrans" cxnId="{98C164FB-0703-4041-9E9E-269A34AA1B05}">
      <dgm:prSet/>
      <dgm:spPr/>
      <dgm:t>
        <a:bodyPr/>
        <a:lstStyle/>
        <a:p>
          <a:endParaRPr lang="en-US"/>
        </a:p>
      </dgm:t>
    </dgm:pt>
    <dgm:pt modelId="{2591E083-41C6-4CF2-B31D-CB0672780E69}" type="sibTrans" cxnId="{98C164FB-0703-4041-9E9E-269A34AA1B05}">
      <dgm:prSet/>
      <dgm:spPr/>
      <dgm:t>
        <a:bodyPr/>
        <a:lstStyle/>
        <a:p>
          <a:endParaRPr lang="en-US"/>
        </a:p>
      </dgm:t>
    </dgm:pt>
    <dgm:pt modelId="{2B24FF09-F3AF-428E-81A0-0E54059B36F6}">
      <dgm:prSet/>
      <dgm:spPr/>
      <dgm:t>
        <a:bodyPr/>
        <a:lstStyle/>
        <a:p>
          <a:r>
            <a:rPr lang="en-US"/>
            <a:t>There will be an indicator on the case that states if they are considered a DAC</a:t>
          </a:r>
        </a:p>
      </dgm:t>
    </dgm:pt>
    <dgm:pt modelId="{1F2DCD73-3C48-49F6-9079-06BB071CAA36}" type="parTrans" cxnId="{B57377F6-9B76-4165-8C1E-BCA84834D913}">
      <dgm:prSet/>
      <dgm:spPr/>
      <dgm:t>
        <a:bodyPr/>
        <a:lstStyle/>
        <a:p>
          <a:endParaRPr lang="en-US"/>
        </a:p>
      </dgm:t>
    </dgm:pt>
    <dgm:pt modelId="{FA921559-0606-4C7C-9C43-DC000FAEE4CD}" type="sibTrans" cxnId="{B57377F6-9B76-4165-8C1E-BCA84834D913}">
      <dgm:prSet/>
      <dgm:spPr/>
      <dgm:t>
        <a:bodyPr/>
        <a:lstStyle/>
        <a:p>
          <a:endParaRPr lang="en-US"/>
        </a:p>
      </dgm:t>
    </dgm:pt>
    <dgm:pt modelId="{5DE19CA4-27A0-44A6-A865-E24678529FD7}">
      <dgm:prSet/>
      <dgm:spPr/>
      <dgm:t>
        <a:bodyPr/>
        <a:lstStyle/>
        <a:p>
          <a:r>
            <a:rPr lang="en-US"/>
            <a:t>Build the prior SSI and update the selection as appropriate</a:t>
          </a:r>
        </a:p>
      </dgm:t>
    </dgm:pt>
    <dgm:pt modelId="{5D33643E-BAC9-4D84-B37C-41735E0957B5}" type="parTrans" cxnId="{ADA6E476-C684-403C-AA12-A9C438A8178D}">
      <dgm:prSet/>
      <dgm:spPr/>
      <dgm:t>
        <a:bodyPr/>
        <a:lstStyle/>
        <a:p>
          <a:endParaRPr lang="en-US"/>
        </a:p>
      </dgm:t>
    </dgm:pt>
    <dgm:pt modelId="{D1DD988E-285D-4290-8B19-59C137C368C3}" type="sibTrans" cxnId="{ADA6E476-C684-403C-AA12-A9C438A8178D}">
      <dgm:prSet/>
      <dgm:spPr/>
      <dgm:t>
        <a:bodyPr/>
        <a:lstStyle/>
        <a:p>
          <a:endParaRPr lang="en-US"/>
        </a:p>
      </dgm:t>
    </dgm:pt>
    <dgm:pt modelId="{F12D4BC9-15A1-4009-ABCB-80C9D912C2C2}">
      <dgm:prSet/>
      <dgm:spPr/>
      <dgm:t>
        <a:bodyPr/>
        <a:lstStyle/>
        <a:p>
          <a:r>
            <a:rPr lang="en-US"/>
            <a:t>Request any information needed for eligibility.  </a:t>
          </a:r>
        </a:p>
      </dgm:t>
    </dgm:pt>
    <dgm:pt modelId="{B45E5344-2260-4FA6-8658-2E588982A149}" type="parTrans" cxnId="{9FF06AA4-DCA7-42DF-8AAC-AE74EDAE34F8}">
      <dgm:prSet/>
      <dgm:spPr/>
      <dgm:t>
        <a:bodyPr/>
        <a:lstStyle/>
        <a:p>
          <a:endParaRPr lang="en-US"/>
        </a:p>
      </dgm:t>
    </dgm:pt>
    <dgm:pt modelId="{6A25C6F2-A0C1-478B-B27D-6C919490475E}" type="sibTrans" cxnId="{9FF06AA4-DCA7-42DF-8AAC-AE74EDAE34F8}">
      <dgm:prSet/>
      <dgm:spPr/>
      <dgm:t>
        <a:bodyPr/>
        <a:lstStyle/>
        <a:p>
          <a:endParaRPr lang="en-US"/>
        </a:p>
      </dgm:t>
    </dgm:pt>
    <dgm:pt modelId="{A03D64DB-2AEA-4950-8E74-747762EE24C9}">
      <dgm:prSet/>
      <dgm:spPr/>
      <dgm:t>
        <a:bodyPr/>
        <a:lstStyle/>
        <a:p>
          <a:r>
            <a:rPr lang="en-US" dirty="0"/>
            <a:t>Once received, open eligibility for the individual.  </a:t>
          </a:r>
        </a:p>
      </dgm:t>
    </dgm:pt>
    <dgm:pt modelId="{AB7CB4F8-0C92-4DDC-8DEE-C21604A136B4}" type="parTrans" cxnId="{8A8A141E-B806-441A-9CEF-94EA2DCF9157}">
      <dgm:prSet/>
      <dgm:spPr/>
      <dgm:t>
        <a:bodyPr/>
        <a:lstStyle/>
        <a:p>
          <a:endParaRPr lang="en-US"/>
        </a:p>
      </dgm:t>
    </dgm:pt>
    <dgm:pt modelId="{998CEF2B-DBAE-45AD-94FE-C040C6EA3322}" type="sibTrans" cxnId="{8A8A141E-B806-441A-9CEF-94EA2DCF9157}">
      <dgm:prSet/>
      <dgm:spPr/>
      <dgm:t>
        <a:bodyPr/>
        <a:lstStyle/>
        <a:p>
          <a:endParaRPr lang="en-US"/>
        </a:p>
      </dgm:t>
    </dgm:pt>
    <dgm:pt modelId="{5F711144-C6A8-41EC-B1E5-61CDF2E880D7}">
      <dgm:prSet/>
      <dgm:spPr/>
      <dgm:t>
        <a:bodyPr/>
        <a:lstStyle/>
        <a:p>
          <a:r>
            <a:rPr lang="en-US" dirty="0"/>
            <a:t>If the individual has no active CARES case or the case is FoodShare only</a:t>
          </a:r>
        </a:p>
      </dgm:t>
    </dgm:pt>
    <dgm:pt modelId="{700E6430-A0F8-4D38-B559-D8BF41FD4A20}" type="parTrans" cxnId="{4360605C-9F37-4467-BEFC-152B981AFF2E}">
      <dgm:prSet/>
      <dgm:spPr/>
      <dgm:t>
        <a:bodyPr/>
        <a:lstStyle/>
        <a:p>
          <a:endParaRPr lang="en-US"/>
        </a:p>
      </dgm:t>
    </dgm:pt>
    <dgm:pt modelId="{FC4DB6BB-2007-4032-9FC9-7A1F122B4893}" type="sibTrans" cxnId="{4360605C-9F37-4467-BEFC-152B981AFF2E}">
      <dgm:prSet/>
      <dgm:spPr/>
      <dgm:t>
        <a:bodyPr/>
        <a:lstStyle/>
        <a:p>
          <a:endParaRPr lang="en-US"/>
        </a:p>
      </dgm:t>
    </dgm:pt>
    <dgm:pt modelId="{E7E59F60-21F0-4C28-9B14-9024625AE8C7}">
      <dgm:prSet/>
      <dgm:spPr/>
      <dgm:t>
        <a:bodyPr/>
        <a:lstStyle/>
        <a:p>
          <a:r>
            <a:rPr lang="en-US" dirty="0"/>
            <a:t>A letter is sent by the fiscal agent to the client with an application telling the member they must apply.  </a:t>
          </a:r>
        </a:p>
      </dgm:t>
    </dgm:pt>
    <dgm:pt modelId="{E0A4040F-40DE-419A-BC3D-A36C90BBB93D}" type="parTrans" cxnId="{88BF2A8E-68F4-48B1-AC99-469C3A9E6335}">
      <dgm:prSet/>
      <dgm:spPr/>
      <dgm:t>
        <a:bodyPr/>
        <a:lstStyle/>
        <a:p>
          <a:endParaRPr lang="en-US"/>
        </a:p>
      </dgm:t>
    </dgm:pt>
    <dgm:pt modelId="{05236478-CF85-4A57-9B0A-D0EA2E01887B}" type="sibTrans" cxnId="{88BF2A8E-68F4-48B1-AC99-469C3A9E6335}">
      <dgm:prSet/>
      <dgm:spPr/>
      <dgm:t>
        <a:bodyPr/>
        <a:lstStyle/>
        <a:p>
          <a:endParaRPr lang="en-US"/>
        </a:p>
      </dgm:t>
    </dgm:pt>
    <dgm:pt modelId="{5481BF44-F1BB-4794-B770-E9517C9D7C83}">
      <dgm:prSet/>
      <dgm:spPr/>
      <dgm:t>
        <a:bodyPr/>
        <a:lstStyle/>
        <a:p>
          <a:r>
            <a:rPr lang="en-US" dirty="0"/>
            <a:t>The application is returned to the fiscal agent and the fiscal agent forwards the application to the CARES Coordinator for processing</a:t>
          </a:r>
        </a:p>
      </dgm:t>
    </dgm:pt>
    <dgm:pt modelId="{10A0E496-2112-49C1-99F7-FD6CDA6E1AF1}" type="parTrans" cxnId="{9BC41C41-CD64-4530-BB6B-29E9D6F4CF85}">
      <dgm:prSet/>
      <dgm:spPr/>
      <dgm:t>
        <a:bodyPr/>
        <a:lstStyle/>
        <a:p>
          <a:endParaRPr lang="en-US"/>
        </a:p>
      </dgm:t>
    </dgm:pt>
    <dgm:pt modelId="{2606F58B-F15F-46AF-B110-86EA507E462F}" type="sibTrans" cxnId="{9BC41C41-CD64-4530-BB6B-29E9D6F4CF85}">
      <dgm:prSet/>
      <dgm:spPr/>
      <dgm:t>
        <a:bodyPr/>
        <a:lstStyle/>
        <a:p>
          <a:endParaRPr lang="en-US"/>
        </a:p>
      </dgm:t>
    </dgm:pt>
    <dgm:pt modelId="{8F0D99DB-D797-4B91-93A4-A80223798685}">
      <dgm:prSet/>
      <dgm:spPr/>
      <dgm:t>
        <a:bodyPr/>
        <a:lstStyle/>
        <a:p>
          <a:r>
            <a:rPr lang="en-US" dirty="0"/>
            <a:t>If the individual does not reapply, Forward Health will close eligibility within 30 days of their request.  </a:t>
          </a:r>
        </a:p>
        <a:p>
          <a:r>
            <a:rPr lang="en-US" dirty="0"/>
            <a:t>	</a:t>
          </a:r>
        </a:p>
      </dgm:t>
    </dgm:pt>
    <dgm:pt modelId="{A442AD22-CE0A-47D4-95EC-B6F96F38E3EA}" type="parTrans" cxnId="{14DDD1AA-3230-4C45-9C61-3876D6FED735}">
      <dgm:prSet/>
      <dgm:spPr/>
      <dgm:t>
        <a:bodyPr/>
        <a:lstStyle/>
        <a:p>
          <a:endParaRPr lang="en-US"/>
        </a:p>
      </dgm:t>
    </dgm:pt>
    <dgm:pt modelId="{14C6D58A-FE03-4380-A4D9-4018AE99099E}" type="sibTrans" cxnId="{14DDD1AA-3230-4C45-9C61-3876D6FED735}">
      <dgm:prSet/>
      <dgm:spPr/>
      <dgm:t>
        <a:bodyPr/>
        <a:lstStyle/>
        <a:p>
          <a:endParaRPr lang="en-US"/>
        </a:p>
      </dgm:t>
    </dgm:pt>
    <dgm:pt modelId="{8B147ED7-7DD7-4D40-AAB1-91112F05D47A}" type="pres">
      <dgm:prSet presAssocID="{72BF9977-ED6F-4B1E-8E8E-E7EB9A803633}" presName="linear" presStyleCnt="0">
        <dgm:presLayoutVars>
          <dgm:dir/>
          <dgm:animLvl val="lvl"/>
          <dgm:resizeHandles val="exact"/>
        </dgm:presLayoutVars>
      </dgm:prSet>
      <dgm:spPr/>
      <dgm:t>
        <a:bodyPr/>
        <a:lstStyle/>
        <a:p>
          <a:endParaRPr lang="en-US"/>
        </a:p>
      </dgm:t>
    </dgm:pt>
    <dgm:pt modelId="{A822540A-0BE9-480E-BD46-0160B366AE65}" type="pres">
      <dgm:prSet presAssocID="{6040686F-1603-48DB-8BAF-327EC096DD13}" presName="parentLin" presStyleCnt="0"/>
      <dgm:spPr/>
    </dgm:pt>
    <dgm:pt modelId="{858D5C55-39E7-43C7-BCF0-28A56E8C3DF2}" type="pres">
      <dgm:prSet presAssocID="{6040686F-1603-48DB-8BAF-327EC096DD13}" presName="parentLeftMargin" presStyleLbl="node1" presStyleIdx="0" presStyleCnt="3"/>
      <dgm:spPr/>
      <dgm:t>
        <a:bodyPr/>
        <a:lstStyle/>
        <a:p>
          <a:endParaRPr lang="en-US"/>
        </a:p>
      </dgm:t>
    </dgm:pt>
    <dgm:pt modelId="{A0F86E01-6FB1-440D-B047-FE1522697865}" type="pres">
      <dgm:prSet presAssocID="{6040686F-1603-48DB-8BAF-327EC096DD13}" presName="parentText" presStyleLbl="node1" presStyleIdx="0" presStyleCnt="3">
        <dgm:presLayoutVars>
          <dgm:chMax val="0"/>
          <dgm:bulletEnabled val="1"/>
        </dgm:presLayoutVars>
      </dgm:prSet>
      <dgm:spPr/>
      <dgm:t>
        <a:bodyPr/>
        <a:lstStyle/>
        <a:p>
          <a:endParaRPr lang="en-US"/>
        </a:p>
      </dgm:t>
    </dgm:pt>
    <dgm:pt modelId="{E34C9A88-48A3-422E-8BDC-EFD0CD7DEB1A}" type="pres">
      <dgm:prSet presAssocID="{6040686F-1603-48DB-8BAF-327EC096DD13}" presName="negativeSpace" presStyleCnt="0"/>
      <dgm:spPr/>
    </dgm:pt>
    <dgm:pt modelId="{C5472564-C790-446F-9D46-83BE0641A4AA}" type="pres">
      <dgm:prSet presAssocID="{6040686F-1603-48DB-8BAF-327EC096DD13}" presName="childText" presStyleLbl="conFgAcc1" presStyleIdx="0" presStyleCnt="3">
        <dgm:presLayoutVars>
          <dgm:bulletEnabled val="1"/>
        </dgm:presLayoutVars>
      </dgm:prSet>
      <dgm:spPr/>
    </dgm:pt>
    <dgm:pt modelId="{80B9FD4C-6B3B-4669-B6A9-A41D82DDFBE6}" type="pres">
      <dgm:prSet presAssocID="{60739507-C77E-4EB5-9316-692F3AB06B9E}" presName="spaceBetweenRectangles" presStyleCnt="0"/>
      <dgm:spPr/>
    </dgm:pt>
    <dgm:pt modelId="{3768E93D-2AFC-4CE7-8203-55397922A815}" type="pres">
      <dgm:prSet presAssocID="{56BCC809-0A65-408B-A693-F83CF0207426}" presName="parentLin" presStyleCnt="0"/>
      <dgm:spPr/>
    </dgm:pt>
    <dgm:pt modelId="{2BFC604F-E89D-49CD-AC2D-2497C5A59D5E}" type="pres">
      <dgm:prSet presAssocID="{56BCC809-0A65-408B-A693-F83CF0207426}" presName="parentLeftMargin" presStyleLbl="node1" presStyleIdx="0" presStyleCnt="3"/>
      <dgm:spPr/>
      <dgm:t>
        <a:bodyPr/>
        <a:lstStyle/>
        <a:p>
          <a:endParaRPr lang="en-US"/>
        </a:p>
      </dgm:t>
    </dgm:pt>
    <dgm:pt modelId="{9A74A6B5-C83D-459D-A112-51A6B502560B}" type="pres">
      <dgm:prSet presAssocID="{56BCC809-0A65-408B-A693-F83CF0207426}" presName="parentText" presStyleLbl="node1" presStyleIdx="1" presStyleCnt="3">
        <dgm:presLayoutVars>
          <dgm:chMax val="0"/>
          <dgm:bulletEnabled val="1"/>
        </dgm:presLayoutVars>
      </dgm:prSet>
      <dgm:spPr/>
      <dgm:t>
        <a:bodyPr/>
        <a:lstStyle/>
        <a:p>
          <a:endParaRPr lang="en-US"/>
        </a:p>
      </dgm:t>
    </dgm:pt>
    <dgm:pt modelId="{52A39612-1BCE-42E8-8316-A5EB299763D2}" type="pres">
      <dgm:prSet presAssocID="{56BCC809-0A65-408B-A693-F83CF0207426}" presName="negativeSpace" presStyleCnt="0"/>
      <dgm:spPr/>
    </dgm:pt>
    <dgm:pt modelId="{CA0BDBF3-3D31-4B3B-BEA9-CCE13D1AC2B7}" type="pres">
      <dgm:prSet presAssocID="{56BCC809-0A65-408B-A693-F83CF0207426}" presName="childText" presStyleLbl="conFgAcc1" presStyleIdx="1" presStyleCnt="3" custScaleY="106263">
        <dgm:presLayoutVars>
          <dgm:bulletEnabled val="1"/>
        </dgm:presLayoutVars>
      </dgm:prSet>
      <dgm:spPr/>
      <dgm:t>
        <a:bodyPr/>
        <a:lstStyle/>
        <a:p>
          <a:endParaRPr lang="en-US"/>
        </a:p>
      </dgm:t>
    </dgm:pt>
    <dgm:pt modelId="{DCC5E41B-DA79-4493-8AE1-E733456142CD}" type="pres">
      <dgm:prSet presAssocID="{66D7483C-6DF5-4E0A-8B05-AF77EF974267}" presName="spaceBetweenRectangles" presStyleCnt="0"/>
      <dgm:spPr/>
    </dgm:pt>
    <dgm:pt modelId="{B4DFE509-E7CB-423B-809F-8E0392456DE8}" type="pres">
      <dgm:prSet presAssocID="{5F711144-C6A8-41EC-B1E5-61CDF2E880D7}" presName="parentLin" presStyleCnt="0"/>
      <dgm:spPr/>
    </dgm:pt>
    <dgm:pt modelId="{671057A5-8319-4182-9C1C-DC40C73E0002}" type="pres">
      <dgm:prSet presAssocID="{5F711144-C6A8-41EC-B1E5-61CDF2E880D7}" presName="parentLeftMargin" presStyleLbl="node1" presStyleIdx="1" presStyleCnt="3"/>
      <dgm:spPr/>
      <dgm:t>
        <a:bodyPr/>
        <a:lstStyle/>
        <a:p>
          <a:endParaRPr lang="en-US"/>
        </a:p>
      </dgm:t>
    </dgm:pt>
    <dgm:pt modelId="{035E9E40-5780-4922-B0EE-50FC8866EA05}" type="pres">
      <dgm:prSet presAssocID="{5F711144-C6A8-41EC-B1E5-61CDF2E880D7}" presName="parentText" presStyleLbl="node1" presStyleIdx="2" presStyleCnt="3">
        <dgm:presLayoutVars>
          <dgm:chMax val="0"/>
          <dgm:bulletEnabled val="1"/>
        </dgm:presLayoutVars>
      </dgm:prSet>
      <dgm:spPr/>
      <dgm:t>
        <a:bodyPr/>
        <a:lstStyle/>
        <a:p>
          <a:endParaRPr lang="en-US"/>
        </a:p>
      </dgm:t>
    </dgm:pt>
    <dgm:pt modelId="{9A982D02-C657-4656-9BF7-107C457D1595}" type="pres">
      <dgm:prSet presAssocID="{5F711144-C6A8-41EC-B1E5-61CDF2E880D7}" presName="negativeSpace" presStyleCnt="0"/>
      <dgm:spPr/>
    </dgm:pt>
    <dgm:pt modelId="{BFE121E2-56C8-42A2-B1F5-0A4D68EC61A8}" type="pres">
      <dgm:prSet presAssocID="{5F711144-C6A8-41EC-B1E5-61CDF2E880D7}" presName="childText" presStyleLbl="conFgAcc1" presStyleIdx="2" presStyleCnt="3">
        <dgm:presLayoutVars>
          <dgm:bulletEnabled val="1"/>
        </dgm:presLayoutVars>
      </dgm:prSet>
      <dgm:spPr/>
      <dgm:t>
        <a:bodyPr/>
        <a:lstStyle/>
        <a:p>
          <a:endParaRPr lang="en-US"/>
        </a:p>
      </dgm:t>
    </dgm:pt>
  </dgm:ptLst>
  <dgm:cxnLst>
    <dgm:cxn modelId="{0487F3C1-706A-4C40-B79C-9869F42D3471}" type="presOf" srcId="{5DE19CA4-27A0-44A6-A865-E24678529FD7}" destId="{CA0BDBF3-3D31-4B3B-BEA9-CCE13D1AC2B7}" srcOrd="0" destOrd="2" presId="urn:microsoft.com/office/officeart/2005/8/layout/list1"/>
    <dgm:cxn modelId="{14DDD1AA-3230-4C45-9C61-3876D6FED735}" srcId="{5F711144-C6A8-41EC-B1E5-61CDF2E880D7}" destId="{8F0D99DB-D797-4B91-93A4-A80223798685}" srcOrd="2" destOrd="0" parTransId="{A442AD22-CE0A-47D4-95EC-B6F96F38E3EA}" sibTransId="{14C6D58A-FE03-4380-A4D9-4018AE99099E}"/>
    <dgm:cxn modelId="{1F621E5B-6576-4CA1-9F9F-34AF5F16A3ED}" type="presOf" srcId="{8F0D99DB-D797-4B91-93A4-A80223798685}" destId="{BFE121E2-56C8-42A2-B1F5-0A4D68EC61A8}" srcOrd="0" destOrd="2" presId="urn:microsoft.com/office/officeart/2005/8/layout/list1"/>
    <dgm:cxn modelId="{4360605C-9F37-4467-BEFC-152B981AFF2E}" srcId="{72BF9977-ED6F-4B1E-8E8E-E7EB9A803633}" destId="{5F711144-C6A8-41EC-B1E5-61CDF2E880D7}" srcOrd="2" destOrd="0" parTransId="{700E6430-A0F8-4D38-B559-D8BF41FD4A20}" sibTransId="{FC4DB6BB-2007-4032-9FC9-7A1F122B4893}"/>
    <dgm:cxn modelId="{A1EBD430-59A1-4F1F-85B4-6EE086DD97B3}" srcId="{72BF9977-ED6F-4B1E-8E8E-E7EB9A803633}" destId="{56BCC809-0A65-408B-A693-F83CF0207426}" srcOrd="1" destOrd="0" parTransId="{963A1A5C-6CD7-4C65-A3A1-270A49DD9E50}" sibTransId="{66D7483C-6DF5-4E0A-8B05-AF77EF974267}"/>
    <dgm:cxn modelId="{B57377F6-9B76-4165-8C1E-BCA84834D913}" srcId="{56BCC809-0A65-408B-A693-F83CF0207426}" destId="{2B24FF09-F3AF-428E-81A0-0E54059B36F6}" srcOrd="1" destOrd="0" parTransId="{1F2DCD73-3C48-49F6-9079-06BB071CAA36}" sibTransId="{FA921559-0606-4C7C-9C43-DC000FAEE4CD}"/>
    <dgm:cxn modelId="{2963663E-A812-4CEA-A4CC-B6093947DE3F}" type="presOf" srcId="{5F711144-C6A8-41EC-B1E5-61CDF2E880D7}" destId="{671057A5-8319-4182-9C1C-DC40C73E0002}" srcOrd="0" destOrd="0" presId="urn:microsoft.com/office/officeart/2005/8/layout/list1"/>
    <dgm:cxn modelId="{B067CA7E-4B7B-4CAF-99D4-3DE166828468}" type="presOf" srcId="{5481BF44-F1BB-4794-B770-E9517C9D7C83}" destId="{BFE121E2-56C8-42A2-B1F5-0A4D68EC61A8}" srcOrd="0" destOrd="1" presId="urn:microsoft.com/office/officeart/2005/8/layout/list1"/>
    <dgm:cxn modelId="{ADA6E476-C684-403C-AA12-A9C438A8178D}" srcId="{56BCC809-0A65-408B-A693-F83CF0207426}" destId="{5DE19CA4-27A0-44A6-A865-E24678529FD7}" srcOrd="2" destOrd="0" parTransId="{5D33643E-BAC9-4D84-B37C-41735E0957B5}" sibTransId="{D1DD988E-285D-4290-8B19-59C137C368C3}"/>
    <dgm:cxn modelId="{DD4B5B78-20ED-4913-B9B7-74D6E02F9DAC}" type="presOf" srcId="{2B24FF09-F3AF-428E-81A0-0E54059B36F6}" destId="{CA0BDBF3-3D31-4B3B-BEA9-CCE13D1AC2B7}" srcOrd="0" destOrd="1" presId="urn:microsoft.com/office/officeart/2005/8/layout/list1"/>
    <dgm:cxn modelId="{7B7327BE-1FB4-45AD-8EF8-220C4C4E1931}" type="presOf" srcId="{56BCC809-0A65-408B-A693-F83CF0207426}" destId="{2BFC604F-E89D-49CD-AC2D-2497C5A59D5E}" srcOrd="0" destOrd="0" presId="urn:microsoft.com/office/officeart/2005/8/layout/list1"/>
    <dgm:cxn modelId="{9B8394D5-FD06-4235-A03D-DBE46AE3907C}" type="presOf" srcId="{A03D64DB-2AEA-4950-8E74-747762EE24C9}" destId="{CA0BDBF3-3D31-4B3B-BEA9-CCE13D1AC2B7}" srcOrd="0" destOrd="4" presId="urn:microsoft.com/office/officeart/2005/8/layout/list1"/>
    <dgm:cxn modelId="{A11D1A80-A2C5-4F26-9950-3AA5BC627FF0}" type="presOf" srcId="{840F3760-F234-4773-B028-527303B87A2C}" destId="{CA0BDBF3-3D31-4B3B-BEA9-CCE13D1AC2B7}" srcOrd="0" destOrd="0" presId="urn:microsoft.com/office/officeart/2005/8/layout/list1"/>
    <dgm:cxn modelId="{9CBEB233-F17F-426B-A631-E659C9D28E34}" type="presOf" srcId="{F12D4BC9-15A1-4009-ABCB-80C9D912C2C2}" destId="{CA0BDBF3-3D31-4B3B-BEA9-CCE13D1AC2B7}" srcOrd="0" destOrd="3" presId="urn:microsoft.com/office/officeart/2005/8/layout/list1"/>
    <dgm:cxn modelId="{CF57514C-F52E-4220-90B2-2BC3BF986C91}" type="presOf" srcId="{5F711144-C6A8-41EC-B1E5-61CDF2E880D7}" destId="{035E9E40-5780-4922-B0EE-50FC8866EA05}" srcOrd="1" destOrd="0" presId="urn:microsoft.com/office/officeart/2005/8/layout/list1"/>
    <dgm:cxn modelId="{9BC41C41-CD64-4530-BB6B-29E9D6F4CF85}" srcId="{5F711144-C6A8-41EC-B1E5-61CDF2E880D7}" destId="{5481BF44-F1BB-4794-B770-E9517C9D7C83}" srcOrd="1" destOrd="0" parTransId="{10A0E496-2112-49C1-99F7-FD6CDA6E1AF1}" sibTransId="{2606F58B-F15F-46AF-B110-86EA507E462F}"/>
    <dgm:cxn modelId="{C26A3ECB-CCC8-4C50-9AFD-986E8EDFFD06}" type="presOf" srcId="{72BF9977-ED6F-4B1E-8E8E-E7EB9A803633}" destId="{8B147ED7-7DD7-4D40-AAB1-91112F05D47A}" srcOrd="0" destOrd="0" presId="urn:microsoft.com/office/officeart/2005/8/layout/list1"/>
    <dgm:cxn modelId="{9FF06AA4-DCA7-42DF-8AAC-AE74EDAE34F8}" srcId="{56BCC809-0A65-408B-A693-F83CF0207426}" destId="{F12D4BC9-15A1-4009-ABCB-80C9D912C2C2}" srcOrd="3" destOrd="0" parTransId="{B45E5344-2260-4FA6-8658-2E588982A149}" sibTransId="{6A25C6F2-A0C1-478B-B27D-6C919490475E}"/>
    <dgm:cxn modelId="{B39B93E6-3E41-4FC3-BC7F-42733245DABD}" type="presOf" srcId="{E7E59F60-21F0-4C28-9B14-9024625AE8C7}" destId="{BFE121E2-56C8-42A2-B1F5-0A4D68EC61A8}" srcOrd="0" destOrd="0" presId="urn:microsoft.com/office/officeart/2005/8/layout/list1"/>
    <dgm:cxn modelId="{CF90E20C-9753-4A30-9CA4-77959360A7E7}" type="presOf" srcId="{6040686F-1603-48DB-8BAF-327EC096DD13}" destId="{858D5C55-39E7-43C7-BCF0-28A56E8C3DF2}" srcOrd="0" destOrd="0" presId="urn:microsoft.com/office/officeart/2005/8/layout/list1"/>
    <dgm:cxn modelId="{8D847588-131B-4611-B66F-466C28E43064}" type="presOf" srcId="{56BCC809-0A65-408B-A693-F83CF0207426}" destId="{9A74A6B5-C83D-459D-A112-51A6B502560B}" srcOrd="1" destOrd="0" presId="urn:microsoft.com/office/officeart/2005/8/layout/list1"/>
    <dgm:cxn modelId="{88BF2A8E-68F4-48B1-AC99-469C3A9E6335}" srcId="{5F711144-C6A8-41EC-B1E5-61CDF2E880D7}" destId="{E7E59F60-21F0-4C28-9B14-9024625AE8C7}" srcOrd="0" destOrd="0" parTransId="{E0A4040F-40DE-419A-BC3D-A36C90BBB93D}" sibTransId="{05236478-CF85-4A57-9B0A-D0EA2E01887B}"/>
    <dgm:cxn modelId="{98C164FB-0703-4041-9E9E-269A34AA1B05}" srcId="{56BCC809-0A65-408B-A693-F83CF0207426}" destId="{840F3760-F234-4773-B028-527303B87A2C}" srcOrd="0" destOrd="0" parTransId="{F7BAEDE0-E2E1-4275-BB2B-E032BC933DB1}" sibTransId="{2591E083-41C6-4CF2-B31D-CB0672780E69}"/>
    <dgm:cxn modelId="{9BEDC9AF-8011-473C-ABA7-7CE99CB0881A}" type="presOf" srcId="{6040686F-1603-48DB-8BAF-327EC096DD13}" destId="{A0F86E01-6FB1-440D-B047-FE1522697865}" srcOrd="1" destOrd="0" presId="urn:microsoft.com/office/officeart/2005/8/layout/list1"/>
    <dgm:cxn modelId="{8A8A141E-B806-441A-9CEF-94EA2DCF9157}" srcId="{56BCC809-0A65-408B-A693-F83CF0207426}" destId="{A03D64DB-2AEA-4950-8E74-747762EE24C9}" srcOrd="4" destOrd="0" parTransId="{AB7CB4F8-0C92-4DDC-8DEE-C21604A136B4}" sibTransId="{998CEF2B-DBAE-45AD-94FE-C040C6EA3322}"/>
    <dgm:cxn modelId="{D78D81FC-453A-41EC-868B-B63F8A928F6E}" srcId="{72BF9977-ED6F-4B1E-8E8E-E7EB9A803633}" destId="{6040686F-1603-48DB-8BAF-327EC096DD13}" srcOrd="0" destOrd="0" parTransId="{CB19E090-11B5-4774-ADFC-5153544B6EF3}" sibTransId="{60739507-C77E-4EB5-9316-692F3AB06B9E}"/>
    <dgm:cxn modelId="{05E336A2-7EED-4D40-8E8D-D98B1C11044E}" type="presParOf" srcId="{8B147ED7-7DD7-4D40-AAB1-91112F05D47A}" destId="{A822540A-0BE9-480E-BD46-0160B366AE65}" srcOrd="0" destOrd="0" presId="urn:microsoft.com/office/officeart/2005/8/layout/list1"/>
    <dgm:cxn modelId="{7CF65828-8DA2-4ACE-A903-A893E07A289F}" type="presParOf" srcId="{A822540A-0BE9-480E-BD46-0160B366AE65}" destId="{858D5C55-39E7-43C7-BCF0-28A56E8C3DF2}" srcOrd="0" destOrd="0" presId="urn:microsoft.com/office/officeart/2005/8/layout/list1"/>
    <dgm:cxn modelId="{5272381F-AEB4-4A94-AE2B-D79B90870AB7}" type="presParOf" srcId="{A822540A-0BE9-480E-BD46-0160B366AE65}" destId="{A0F86E01-6FB1-440D-B047-FE1522697865}" srcOrd="1" destOrd="0" presId="urn:microsoft.com/office/officeart/2005/8/layout/list1"/>
    <dgm:cxn modelId="{DC272D47-CDB5-467C-8094-80AF90CD4D46}" type="presParOf" srcId="{8B147ED7-7DD7-4D40-AAB1-91112F05D47A}" destId="{E34C9A88-48A3-422E-8BDC-EFD0CD7DEB1A}" srcOrd="1" destOrd="0" presId="urn:microsoft.com/office/officeart/2005/8/layout/list1"/>
    <dgm:cxn modelId="{2B52EFF8-91F9-45DC-842E-4BEDD6843044}" type="presParOf" srcId="{8B147ED7-7DD7-4D40-AAB1-91112F05D47A}" destId="{C5472564-C790-446F-9D46-83BE0641A4AA}" srcOrd="2" destOrd="0" presId="urn:microsoft.com/office/officeart/2005/8/layout/list1"/>
    <dgm:cxn modelId="{FFE0EB00-9AF0-4F22-9C14-2E8D05E04432}" type="presParOf" srcId="{8B147ED7-7DD7-4D40-AAB1-91112F05D47A}" destId="{80B9FD4C-6B3B-4669-B6A9-A41D82DDFBE6}" srcOrd="3" destOrd="0" presId="urn:microsoft.com/office/officeart/2005/8/layout/list1"/>
    <dgm:cxn modelId="{A1F2732F-0478-4CA3-BB99-D63BEF58DDEA}" type="presParOf" srcId="{8B147ED7-7DD7-4D40-AAB1-91112F05D47A}" destId="{3768E93D-2AFC-4CE7-8203-55397922A815}" srcOrd="4" destOrd="0" presId="urn:microsoft.com/office/officeart/2005/8/layout/list1"/>
    <dgm:cxn modelId="{7F1C609A-C05C-41F8-BCD0-7785DA73B274}" type="presParOf" srcId="{3768E93D-2AFC-4CE7-8203-55397922A815}" destId="{2BFC604F-E89D-49CD-AC2D-2497C5A59D5E}" srcOrd="0" destOrd="0" presId="urn:microsoft.com/office/officeart/2005/8/layout/list1"/>
    <dgm:cxn modelId="{BF740AFA-87AC-408C-B4E1-28C13683D782}" type="presParOf" srcId="{3768E93D-2AFC-4CE7-8203-55397922A815}" destId="{9A74A6B5-C83D-459D-A112-51A6B502560B}" srcOrd="1" destOrd="0" presId="urn:microsoft.com/office/officeart/2005/8/layout/list1"/>
    <dgm:cxn modelId="{85270093-02E4-4B8C-B96F-ED860B7B53AA}" type="presParOf" srcId="{8B147ED7-7DD7-4D40-AAB1-91112F05D47A}" destId="{52A39612-1BCE-42E8-8316-A5EB299763D2}" srcOrd="5" destOrd="0" presId="urn:microsoft.com/office/officeart/2005/8/layout/list1"/>
    <dgm:cxn modelId="{E23E06A2-18FC-4FE2-B262-4BB977E6F9A3}" type="presParOf" srcId="{8B147ED7-7DD7-4D40-AAB1-91112F05D47A}" destId="{CA0BDBF3-3D31-4B3B-BEA9-CCE13D1AC2B7}" srcOrd="6" destOrd="0" presId="urn:microsoft.com/office/officeart/2005/8/layout/list1"/>
    <dgm:cxn modelId="{CBC82C27-E544-4E5C-AF1C-0A6E79E0D0E7}" type="presParOf" srcId="{8B147ED7-7DD7-4D40-AAB1-91112F05D47A}" destId="{DCC5E41B-DA79-4493-8AE1-E733456142CD}" srcOrd="7" destOrd="0" presId="urn:microsoft.com/office/officeart/2005/8/layout/list1"/>
    <dgm:cxn modelId="{A7F21323-ADE6-478D-AEE0-F28B3A24DD81}" type="presParOf" srcId="{8B147ED7-7DD7-4D40-AAB1-91112F05D47A}" destId="{B4DFE509-E7CB-423B-809F-8E0392456DE8}" srcOrd="8" destOrd="0" presId="urn:microsoft.com/office/officeart/2005/8/layout/list1"/>
    <dgm:cxn modelId="{F74C9CD5-612E-4BB2-BC51-D8F96A55EA63}" type="presParOf" srcId="{B4DFE509-E7CB-423B-809F-8E0392456DE8}" destId="{671057A5-8319-4182-9C1C-DC40C73E0002}" srcOrd="0" destOrd="0" presId="urn:microsoft.com/office/officeart/2005/8/layout/list1"/>
    <dgm:cxn modelId="{7E868FB8-F511-417E-ADB3-091FDD27D46E}" type="presParOf" srcId="{B4DFE509-E7CB-423B-809F-8E0392456DE8}" destId="{035E9E40-5780-4922-B0EE-50FC8866EA05}" srcOrd="1" destOrd="0" presId="urn:microsoft.com/office/officeart/2005/8/layout/list1"/>
    <dgm:cxn modelId="{81DDF7B3-4489-4616-88EA-7A5F33397060}" type="presParOf" srcId="{8B147ED7-7DD7-4D40-AAB1-91112F05D47A}" destId="{9A982D02-C657-4656-9BF7-107C457D1595}" srcOrd="9" destOrd="0" presId="urn:microsoft.com/office/officeart/2005/8/layout/list1"/>
    <dgm:cxn modelId="{3F526FAB-A495-4856-9B07-64E10D55FDCD}" type="presParOf" srcId="{8B147ED7-7DD7-4D40-AAB1-91112F05D47A}" destId="{BFE121E2-56C8-42A2-B1F5-0A4D68EC61A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BF9977-ED6F-4B1E-8E8E-E7EB9A803633}"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6040686F-1603-48DB-8BAF-327EC096DD13}">
      <dgm:prSet/>
      <dgm:spPr/>
      <dgm:t>
        <a:bodyPr/>
        <a:lstStyle/>
        <a:p>
          <a:r>
            <a:rPr lang="en-US" dirty="0"/>
            <a:t>When the EMA and TB-related Medicaid report is received, each client must be sent a manual renewal notice</a:t>
          </a:r>
        </a:p>
      </dgm:t>
    </dgm:pt>
    <dgm:pt modelId="{CB19E090-11B5-4774-ADFC-5153544B6EF3}" type="parTrans" cxnId="{D78D81FC-453A-41EC-868B-B63F8A928F6E}">
      <dgm:prSet/>
      <dgm:spPr/>
      <dgm:t>
        <a:bodyPr/>
        <a:lstStyle/>
        <a:p>
          <a:endParaRPr lang="en-US"/>
        </a:p>
      </dgm:t>
    </dgm:pt>
    <dgm:pt modelId="{60739507-C77E-4EB5-9316-692F3AB06B9E}" type="sibTrans" cxnId="{D78D81FC-453A-41EC-868B-B63F8A928F6E}">
      <dgm:prSet/>
      <dgm:spPr/>
      <dgm:t>
        <a:bodyPr/>
        <a:lstStyle/>
        <a:p>
          <a:endParaRPr lang="en-US"/>
        </a:p>
      </dgm:t>
    </dgm:pt>
    <dgm:pt modelId="{56BCC809-0A65-408B-A693-F83CF0207426}">
      <dgm:prSet/>
      <dgm:spPr/>
      <dgm:t>
        <a:bodyPr/>
        <a:lstStyle/>
        <a:p>
          <a:r>
            <a:rPr lang="en-US" dirty="0"/>
            <a:t>Notice must be manually sent 45 days prior to the end of the certification period</a:t>
          </a:r>
        </a:p>
      </dgm:t>
    </dgm:pt>
    <dgm:pt modelId="{963A1A5C-6CD7-4C65-A3A1-270A49DD9E50}" type="parTrans" cxnId="{A1EBD430-59A1-4F1F-85B4-6EE086DD97B3}">
      <dgm:prSet/>
      <dgm:spPr/>
      <dgm:t>
        <a:bodyPr/>
        <a:lstStyle/>
        <a:p>
          <a:endParaRPr lang="en-US"/>
        </a:p>
      </dgm:t>
    </dgm:pt>
    <dgm:pt modelId="{66D7483C-6DF5-4E0A-8B05-AF77EF974267}" type="sibTrans" cxnId="{A1EBD430-59A1-4F1F-85B4-6EE086DD97B3}">
      <dgm:prSet/>
      <dgm:spPr/>
      <dgm:t>
        <a:bodyPr/>
        <a:lstStyle/>
        <a:p>
          <a:endParaRPr lang="en-US"/>
        </a:p>
      </dgm:t>
    </dgm:pt>
    <dgm:pt modelId="{840F3760-F234-4773-B028-527303B87A2C}">
      <dgm:prSet/>
      <dgm:spPr/>
      <dgm:t>
        <a:bodyPr/>
        <a:lstStyle/>
        <a:p>
          <a:r>
            <a:rPr lang="en-US" dirty="0"/>
            <a:t>Generate a PPRF on the case to the customer.</a:t>
          </a:r>
        </a:p>
      </dgm:t>
    </dgm:pt>
    <dgm:pt modelId="{F7BAEDE0-E2E1-4275-BB2B-E032BC933DB1}" type="parTrans" cxnId="{98C164FB-0703-4041-9E9E-269A34AA1B05}">
      <dgm:prSet/>
      <dgm:spPr/>
      <dgm:t>
        <a:bodyPr/>
        <a:lstStyle/>
        <a:p>
          <a:endParaRPr lang="en-US"/>
        </a:p>
      </dgm:t>
    </dgm:pt>
    <dgm:pt modelId="{2591E083-41C6-4CF2-B31D-CB0672780E69}" type="sibTrans" cxnId="{98C164FB-0703-4041-9E9E-269A34AA1B05}">
      <dgm:prSet/>
      <dgm:spPr/>
      <dgm:t>
        <a:bodyPr/>
        <a:lstStyle/>
        <a:p>
          <a:endParaRPr lang="en-US"/>
        </a:p>
      </dgm:t>
    </dgm:pt>
    <dgm:pt modelId="{73AE0F82-22DA-4FB2-99FB-B40F93BB047E}">
      <dgm:prSet/>
      <dgm:spPr/>
      <dgm:t>
        <a:bodyPr/>
        <a:lstStyle/>
        <a:p>
          <a:r>
            <a:rPr lang="en-US" dirty="0"/>
            <a:t>Once received, complete an RFA to reopen the case.  </a:t>
          </a:r>
        </a:p>
      </dgm:t>
    </dgm:pt>
    <dgm:pt modelId="{A812AE63-6B26-4404-95EF-7FE703727237}" type="parTrans" cxnId="{553838E4-E97D-47A0-9CB2-EE390675DECF}">
      <dgm:prSet/>
      <dgm:spPr/>
      <dgm:t>
        <a:bodyPr/>
        <a:lstStyle/>
        <a:p>
          <a:endParaRPr lang="en-US"/>
        </a:p>
      </dgm:t>
    </dgm:pt>
    <dgm:pt modelId="{40747CF7-AD09-4FA3-AC9A-CDA5A73C7A26}" type="sibTrans" cxnId="{553838E4-E97D-47A0-9CB2-EE390675DECF}">
      <dgm:prSet/>
      <dgm:spPr/>
      <dgm:t>
        <a:bodyPr/>
        <a:lstStyle/>
        <a:p>
          <a:endParaRPr lang="en-US"/>
        </a:p>
      </dgm:t>
    </dgm:pt>
    <dgm:pt modelId="{CA9BB2F6-26F3-458E-B8A7-1F6DAFA959CC}">
      <dgm:prSet/>
      <dgm:spPr/>
      <dgm:t>
        <a:bodyPr/>
        <a:lstStyle/>
        <a:p>
          <a:r>
            <a:rPr lang="en-US" dirty="0"/>
            <a:t>Redetermine eligibility for the individual when verification is received</a:t>
          </a:r>
        </a:p>
      </dgm:t>
    </dgm:pt>
    <dgm:pt modelId="{413913A8-980B-496C-8AD0-7D4A82E672EC}" type="parTrans" cxnId="{999083C1-123B-44C0-8EB1-2FB1DDFBEA70}">
      <dgm:prSet/>
      <dgm:spPr/>
      <dgm:t>
        <a:bodyPr/>
        <a:lstStyle/>
        <a:p>
          <a:endParaRPr lang="en-US"/>
        </a:p>
      </dgm:t>
    </dgm:pt>
    <dgm:pt modelId="{95A9F3DF-8FED-47A7-9EA5-1283C138EA61}" type="sibTrans" cxnId="{999083C1-123B-44C0-8EB1-2FB1DDFBEA70}">
      <dgm:prSet/>
      <dgm:spPr/>
      <dgm:t>
        <a:bodyPr/>
        <a:lstStyle/>
        <a:p>
          <a:endParaRPr lang="en-US"/>
        </a:p>
      </dgm:t>
    </dgm:pt>
    <dgm:pt modelId="{867BE7A4-2D02-4AF3-B588-55B39A3AF331}">
      <dgm:prSet/>
      <dgm:spPr/>
      <dgm:t>
        <a:bodyPr/>
        <a:lstStyle/>
        <a:p>
          <a:r>
            <a:rPr lang="en-US" dirty="0"/>
            <a:t>Manually certify under the appropriate med stat code in IC.  </a:t>
          </a:r>
        </a:p>
      </dgm:t>
    </dgm:pt>
    <dgm:pt modelId="{7D75B596-B6E7-4B17-BA3C-307C214D3F77}" type="parTrans" cxnId="{914335EB-16DF-4CD0-A6D4-F6A424ABF7D0}">
      <dgm:prSet/>
      <dgm:spPr/>
      <dgm:t>
        <a:bodyPr/>
        <a:lstStyle/>
        <a:p>
          <a:endParaRPr lang="en-US"/>
        </a:p>
      </dgm:t>
    </dgm:pt>
    <dgm:pt modelId="{A6298FAA-39FF-47BD-AB4D-67F37841164A}" type="sibTrans" cxnId="{914335EB-16DF-4CD0-A6D4-F6A424ABF7D0}">
      <dgm:prSet/>
      <dgm:spPr/>
      <dgm:t>
        <a:bodyPr/>
        <a:lstStyle/>
        <a:p>
          <a:endParaRPr lang="en-US"/>
        </a:p>
      </dgm:t>
    </dgm:pt>
    <dgm:pt modelId="{01A02105-55FA-4E04-AD9D-9F3478D7CEE1}">
      <dgm:prSet/>
      <dgm:spPr/>
      <dgm:t>
        <a:bodyPr/>
        <a:lstStyle/>
        <a:p>
          <a:r>
            <a:rPr lang="en-US" dirty="0"/>
            <a:t>Send a manual notice of decision with approval.  Be sure the MAID for non-citizens is listed in the comments on the form.</a:t>
          </a:r>
        </a:p>
      </dgm:t>
    </dgm:pt>
    <dgm:pt modelId="{B4403C77-46F9-47FE-988D-FF4EA05F6FDD}" type="parTrans" cxnId="{F293A8DE-7961-4BA0-A67D-8A6853370232}">
      <dgm:prSet/>
      <dgm:spPr/>
      <dgm:t>
        <a:bodyPr/>
        <a:lstStyle/>
        <a:p>
          <a:endParaRPr lang="en-US"/>
        </a:p>
      </dgm:t>
    </dgm:pt>
    <dgm:pt modelId="{00852739-1E63-40E4-AB7A-2A634C29C382}" type="sibTrans" cxnId="{F293A8DE-7961-4BA0-A67D-8A6853370232}">
      <dgm:prSet/>
      <dgm:spPr/>
      <dgm:t>
        <a:bodyPr/>
        <a:lstStyle/>
        <a:p>
          <a:endParaRPr lang="en-US"/>
        </a:p>
      </dgm:t>
    </dgm:pt>
    <dgm:pt modelId="{BF845DA4-E23E-479E-BBFE-238232F5A30C}">
      <dgm:prSet/>
      <dgm:spPr/>
      <dgm:t>
        <a:bodyPr/>
        <a:lstStyle/>
        <a:p>
          <a:r>
            <a:rPr lang="en-US" dirty="0"/>
            <a:t>If they are ineligible, send a manual denial notice.  </a:t>
          </a:r>
        </a:p>
      </dgm:t>
    </dgm:pt>
    <dgm:pt modelId="{CB60E24A-FA3A-47CB-84DA-D7C866296236}" type="parTrans" cxnId="{0FD126C1-93C2-473E-9E4E-A45EA5E1D5A2}">
      <dgm:prSet/>
      <dgm:spPr/>
      <dgm:t>
        <a:bodyPr/>
        <a:lstStyle/>
        <a:p>
          <a:endParaRPr lang="en-US"/>
        </a:p>
      </dgm:t>
    </dgm:pt>
    <dgm:pt modelId="{C8FB382B-B6FD-44DE-A19F-9DAAD1E91433}" type="sibTrans" cxnId="{0FD126C1-93C2-473E-9E4E-A45EA5E1D5A2}">
      <dgm:prSet/>
      <dgm:spPr/>
      <dgm:t>
        <a:bodyPr/>
        <a:lstStyle/>
        <a:p>
          <a:endParaRPr lang="en-US"/>
        </a:p>
      </dgm:t>
    </dgm:pt>
    <dgm:pt modelId="{28049C01-C10F-4F29-8C8F-DDB4808AE8DD}">
      <dgm:prSet/>
      <dgm:spPr/>
      <dgm:t>
        <a:bodyPr/>
        <a:lstStyle/>
        <a:p>
          <a:r>
            <a:rPr lang="en-US" dirty="0"/>
            <a:t>Update the case and request verification needed.  </a:t>
          </a:r>
        </a:p>
      </dgm:t>
    </dgm:pt>
    <dgm:pt modelId="{626C9170-F5C4-49A3-8DEC-7D48C6B48EAB}" type="parTrans" cxnId="{4E87C3D2-5E8A-4048-9B34-08F83F5E39D7}">
      <dgm:prSet/>
      <dgm:spPr/>
      <dgm:t>
        <a:bodyPr/>
        <a:lstStyle/>
        <a:p>
          <a:endParaRPr lang="en-US"/>
        </a:p>
      </dgm:t>
    </dgm:pt>
    <dgm:pt modelId="{7052F979-3CBE-4BE0-83D1-7076CE1CB22F}" type="sibTrans" cxnId="{4E87C3D2-5E8A-4048-9B34-08F83F5E39D7}">
      <dgm:prSet/>
      <dgm:spPr/>
      <dgm:t>
        <a:bodyPr/>
        <a:lstStyle/>
        <a:p>
          <a:endParaRPr lang="en-US"/>
        </a:p>
      </dgm:t>
    </dgm:pt>
    <dgm:pt modelId="{6A43C053-2A67-43F0-BED5-40C7B2CF0CD5}">
      <dgm:prSet/>
      <dgm:spPr/>
      <dgm:t>
        <a:bodyPr/>
        <a:lstStyle/>
        <a:p>
          <a:r>
            <a:rPr lang="en-US" dirty="0"/>
            <a:t>NOTE:  Citizenship may need to be pended to generate notices for verifications needed in certain circumstances.</a:t>
          </a:r>
        </a:p>
      </dgm:t>
    </dgm:pt>
    <dgm:pt modelId="{E05009D2-6E25-4EF0-B753-5E72C7F8157F}" type="parTrans" cxnId="{95EEE290-06BF-4F04-9ACB-1DEF0CE95417}">
      <dgm:prSet/>
      <dgm:spPr/>
      <dgm:t>
        <a:bodyPr/>
        <a:lstStyle/>
        <a:p>
          <a:endParaRPr lang="en-US"/>
        </a:p>
      </dgm:t>
    </dgm:pt>
    <dgm:pt modelId="{93027533-71BC-4079-9379-84464139028D}" type="sibTrans" cxnId="{95EEE290-06BF-4F04-9ACB-1DEF0CE95417}">
      <dgm:prSet/>
      <dgm:spPr/>
      <dgm:t>
        <a:bodyPr/>
        <a:lstStyle/>
        <a:p>
          <a:endParaRPr lang="en-US"/>
        </a:p>
      </dgm:t>
    </dgm:pt>
    <dgm:pt modelId="{8B147ED7-7DD7-4D40-AAB1-91112F05D47A}" type="pres">
      <dgm:prSet presAssocID="{72BF9977-ED6F-4B1E-8E8E-E7EB9A803633}" presName="linear" presStyleCnt="0">
        <dgm:presLayoutVars>
          <dgm:dir/>
          <dgm:animLvl val="lvl"/>
          <dgm:resizeHandles val="exact"/>
        </dgm:presLayoutVars>
      </dgm:prSet>
      <dgm:spPr/>
      <dgm:t>
        <a:bodyPr/>
        <a:lstStyle/>
        <a:p>
          <a:endParaRPr lang="en-US"/>
        </a:p>
      </dgm:t>
    </dgm:pt>
    <dgm:pt modelId="{A822540A-0BE9-480E-BD46-0160B366AE65}" type="pres">
      <dgm:prSet presAssocID="{6040686F-1603-48DB-8BAF-327EC096DD13}" presName="parentLin" presStyleCnt="0"/>
      <dgm:spPr/>
    </dgm:pt>
    <dgm:pt modelId="{858D5C55-39E7-43C7-BCF0-28A56E8C3DF2}" type="pres">
      <dgm:prSet presAssocID="{6040686F-1603-48DB-8BAF-327EC096DD13}" presName="parentLeftMargin" presStyleLbl="node1" presStyleIdx="0" presStyleCnt="2"/>
      <dgm:spPr/>
      <dgm:t>
        <a:bodyPr/>
        <a:lstStyle/>
        <a:p>
          <a:endParaRPr lang="en-US"/>
        </a:p>
      </dgm:t>
    </dgm:pt>
    <dgm:pt modelId="{A0F86E01-6FB1-440D-B047-FE1522697865}" type="pres">
      <dgm:prSet presAssocID="{6040686F-1603-48DB-8BAF-327EC096DD13}" presName="parentText" presStyleLbl="node1" presStyleIdx="0" presStyleCnt="2">
        <dgm:presLayoutVars>
          <dgm:chMax val="0"/>
          <dgm:bulletEnabled val="1"/>
        </dgm:presLayoutVars>
      </dgm:prSet>
      <dgm:spPr/>
      <dgm:t>
        <a:bodyPr/>
        <a:lstStyle/>
        <a:p>
          <a:endParaRPr lang="en-US"/>
        </a:p>
      </dgm:t>
    </dgm:pt>
    <dgm:pt modelId="{E34C9A88-48A3-422E-8BDC-EFD0CD7DEB1A}" type="pres">
      <dgm:prSet presAssocID="{6040686F-1603-48DB-8BAF-327EC096DD13}" presName="negativeSpace" presStyleCnt="0"/>
      <dgm:spPr/>
    </dgm:pt>
    <dgm:pt modelId="{C5472564-C790-446F-9D46-83BE0641A4AA}" type="pres">
      <dgm:prSet presAssocID="{6040686F-1603-48DB-8BAF-327EC096DD13}" presName="childText" presStyleLbl="conFgAcc1" presStyleIdx="0" presStyleCnt="2">
        <dgm:presLayoutVars>
          <dgm:bulletEnabled val="1"/>
        </dgm:presLayoutVars>
      </dgm:prSet>
      <dgm:spPr/>
    </dgm:pt>
    <dgm:pt modelId="{80B9FD4C-6B3B-4669-B6A9-A41D82DDFBE6}" type="pres">
      <dgm:prSet presAssocID="{60739507-C77E-4EB5-9316-692F3AB06B9E}" presName="spaceBetweenRectangles" presStyleCnt="0"/>
      <dgm:spPr/>
    </dgm:pt>
    <dgm:pt modelId="{3768E93D-2AFC-4CE7-8203-55397922A815}" type="pres">
      <dgm:prSet presAssocID="{56BCC809-0A65-408B-A693-F83CF0207426}" presName="parentLin" presStyleCnt="0"/>
      <dgm:spPr/>
    </dgm:pt>
    <dgm:pt modelId="{2BFC604F-E89D-49CD-AC2D-2497C5A59D5E}" type="pres">
      <dgm:prSet presAssocID="{56BCC809-0A65-408B-A693-F83CF0207426}" presName="parentLeftMargin" presStyleLbl="node1" presStyleIdx="0" presStyleCnt="2"/>
      <dgm:spPr/>
      <dgm:t>
        <a:bodyPr/>
        <a:lstStyle/>
        <a:p>
          <a:endParaRPr lang="en-US"/>
        </a:p>
      </dgm:t>
    </dgm:pt>
    <dgm:pt modelId="{9A74A6B5-C83D-459D-A112-51A6B502560B}" type="pres">
      <dgm:prSet presAssocID="{56BCC809-0A65-408B-A693-F83CF0207426}" presName="parentText" presStyleLbl="node1" presStyleIdx="1" presStyleCnt="2">
        <dgm:presLayoutVars>
          <dgm:chMax val="0"/>
          <dgm:bulletEnabled val="1"/>
        </dgm:presLayoutVars>
      </dgm:prSet>
      <dgm:spPr/>
      <dgm:t>
        <a:bodyPr/>
        <a:lstStyle/>
        <a:p>
          <a:endParaRPr lang="en-US"/>
        </a:p>
      </dgm:t>
    </dgm:pt>
    <dgm:pt modelId="{52A39612-1BCE-42E8-8316-A5EB299763D2}" type="pres">
      <dgm:prSet presAssocID="{56BCC809-0A65-408B-A693-F83CF0207426}" presName="negativeSpace" presStyleCnt="0"/>
      <dgm:spPr/>
    </dgm:pt>
    <dgm:pt modelId="{CA0BDBF3-3D31-4B3B-BEA9-CCE13D1AC2B7}" type="pres">
      <dgm:prSet presAssocID="{56BCC809-0A65-408B-A693-F83CF0207426}" presName="childText" presStyleLbl="conFgAcc1" presStyleIdx="1" presStyleCnt="2" custScaleY="115276">
        <dgm:presLayoutVars>
          <dgm:bulletEnabled val="1"/>
        </dgm:presLayoutVars>
      </dgm:prSet>
      <dgm:spPr/>
      <dgm:t>
        <a:bodyPr/>
        <a:lstStyle/>
        <a:p>
          <a:endParaRPr lang="en-US"/>
        </a:p>
      </dgm:t>
    </dgm:pt>
  </dgm:ptLst>
  <dgm:cxnLst>
    <dgm:cxn modelId="{F293A8DE-7961-4BA0-A67D-8A6853370232}" srcId="{56BCC809-0A65-408B-A693-F83CF0207426}" destId="{01A02105-55FA-4E04-AD9D-9F3478D7CEE1}" srcOrd="5" destOrd="0" parTransId="{B4403C77-46F9-47FE-988D-FF4EA05F6FDD}" sibTransId="{00852739-1E63-40E4-AB7A-2A634C29C382}"/>
    <dgm:cxn modelId="{6374F6B0-42B7-4501-A2C9-F89404044865}" type="presOf" srcId="{BF845DA4-E23E-479E-BBFE-238232F5A30C}" destId="{CA0BDBF3-3D31-4B3B-BEA9-CCE13D1AC2B7}" srcOrd="0" destOrd="7" presId="urn:microsoft.com/office/officeart/2005/8/layout/list1"/>
    <dgm:cxn modelId="{8DEA85A1-8255-443D-B959-3E30CF3C4EB7}" type="presOf" srcId="{01A02105-55FA-4E04-AD9D-9F3478D7CEE1}" destId="{CA0BDBF3-3D31-4B3B-BEA9-CCE13D1AC2B7}" srcOrd="0" destOrd="6" presId="urn:microsoft.com/office/officeart/2005/8/layout/list1"/>
    <dgm:cxn modelId="{553838E4-E97D-47A0-9CB2-EE390675DECF}" srcId="{56BCC809-0A65-408B-A693-F83CF0207426}" destId="{73AE0F82-22DA-4FB2-99FB-B40F93BB047E}" srcOrd="1" destOrd="0" parTransId="{A812AE63-6B26-4404-95EF-7FE703727237}" sibTransId="{40747CF7-AD09-4FA3-AC9A-CDA5A73C7A26}"/>
    <dgm:cxn modelId="{A1EBD430-59A1-4F1F-85B4-6EE086DD97B3}" srcId="{72BF9977-ED6F-4B1E-8E8E-E7EB9A803633}" destId="{56BCC809-0A65-408B-A693-F83CF0207426}" srcOrd="1" destOrd="0" parTransId="{963A1A5C-6CD7-4C65-A3A1-270A49DD9E50}" sibTransId="{66D7483C-6DF5-4E0A-8B05-AF77EF974267}"/>
    <dgm:cxn modelId="{95EEE290-06BF-4F04-9ACB-1DEF0CE95417}" srcId="{28049C01-C10F-4F29-8C8F-DDB4808AE8DD}" destId="{6A43C053-2A67-43F0-BED5-40C7B2CF0CD5}" srcOrd="0" destOrd="0" parTransId="{E05009D2-6E25-4EF0-B753-5E72C7F8157F}" sibTransId="{93027533-71BC-4079-9379-84464139028D}"/>
    <dgm:cxn modelId="{914335EB-16DF-4CD0-A6D4-F6A424ABF7D0}" srcId="{56BCC809-0A65-408B-A693-F83CF0207426}" destId="{867BE7A4-2D02-4AF3-B588-55B39A3AF331}" srcOrd="4" destOrd="0" parTransId="{7D75B596-B6E7-4B17-BA3C-307C214D3F77}" sibTransId="{A6298FAA-39FF-47BD-AB4D-67F37841164A}"/>
    <dgm:cxn modelId="{A90655B1-4D87-4D76-B448-A1EED7EC179A}" type="presOf" srcId="{28049C01-C10F-4F29-8C8F-DDB4808AE8DD}" destId="{CA0BDBF3-3D31-4B3B-BEA9-CCE13D1AC2B7}" srcOrd="0" destOrd="2" presId="urn:microsoft.com/office/officeart/2005/8/layout/list1"/>
    <dgm:cxn modelId="{C32C607F-B443-4FB4-B0CB-C49A6527D02F}" type="presOf" srcId="{73AE0F82-22DA-4FB2-99FB-B40F93BB047E}" destId="{CA0BDBF3-3D31-4B3B-BEA9-CCE13D1AC2B7}" srcOrd="0" destOrd="1" presId="urn:microsoft.com/office/officeart/2005/8/layout/list1"/>
    <dgm:cxn modelId="{999083C1-123B-44C0-8EB1-2FB1DDFBEA70}" srcId="{56BCC809-0A65-408B-A693-F83CF0207426}" destId="{CA9BB2F6-26F3-458E-B8A7-1F6DAFA959CC}" srcOrd="3" destOrd="0" parTransId="{413913A8-980B-496C-8AD0-7D4A82E672EC}" sibTransId="{95A9F3DF-8FED-47A7-9EA5-1283C138EA61}"/>
    <dgm:cxn modelId="{0FD126C1-93C2-473E-9E4E-A45EA5E1D5A2}" srcId="{56BCC809-0A65-408B-A693-F83CF0207426}" destId="{BF845DA4-E23E-479E-BBFE-238232F5A30C}" srcOrd="6" destOrd="0" parTransId="{CB60E24A-FA3A-47CB-84DA-D7C866296236}" sibTransId="{C8FB382B-B6FD-44DE-A19F-9DAAD1E91433}"/>
    <dgm:cxn modelId="{20C60D41-E5FA-488E-BF2C-9F0640DE7B10}" type="presOf" srcId="{6A43C053-2A67-43F0-BED5-40C7B2CF0CD5}" destId="{CA0BDBF3-3D31-4B3B-BEA9-CCE13D1AC2B7}" srcOrd="0" destOrd="3" presId="urn:microsoft.com/office/officeart/2005/8/layout/list1"/>
    <dgm:cxn modelId="{7B7327BE-1FB4-45AD-8EF8-220C4C4E1931}" type="presOf" srcId="{56BCC809-0A65-408B-A693-F83CF0207426}" destId="{2BFC604F-E89D-49CD-AC2D-2497C5A59D5E}" srcOrd="0" destOrd="0" presId="urn:microsoft.com/office/officeart/2005/8/layout/list1"/>
    <dgm:cxn modelId="{33712608-055D-4488-957A-47FD41BA3CB7}" type="presOf" srcId="{867BE7A4-2D02-4AF3-B588-55B39A3AF331}" destId="{CA0BDBF3-3D31-4B3B-BEA9-CCE13D1AC2B7}" srcOrd="0" destOrd="5" presId="urn:microsoft.com/office/officeart/2005/8/layout/list1"/>
    <dgm:cxn modelId="{A11D1A80-A2C5-4F26-9950-3AA5BC627FF0}" type="presOf" srcId="{840F3760-F234-4773-B028-527303B87A2C}" destId="{CA0BDBF3-3D31-4B3B-BEA9-CCE13D1AC2B7}" srcOrd="0" destOrd="0" presId="urn:microsoft.com/office/officeart/2005/8/layout/list1"/>
    <dgm:cxn modelId="{C26A3ECB-CCC8-4C50-9AFD-986E8EDFFD06}" type="presOf" srcId="{72BF9977-ED6F-4B1E-8E8E-E7EB9A803633}" destId="{8B147ED7-7DD7-4D40-AAB1-91112F05D47A}" srcOrd="0" destOrd="0" presId="urn:microsoft.com/office/officeart/2005/8/layout/list1"/>
    <dgm:cxn modelId="{CF90E20C-9753-4A30-9CA4-77959360A7E7}" type="presOf" srcId="{6040686F-1603-48DB-8BAF-327EC096DD13}" destId="{858D5C55-39E7-43C7-BCF0-28A56E8C3DF2}" srcOrd="0" destOrd="0" presId="urn:microsoft.com/office/officeart/2005/8/layout/list1"/>
    <dgm:cxn modelId="{49E3180F-2258-4AFE-BF2C-B40317A111C0}" type="presOf" srcId="{CA9BB2F6-26F3-458E-B8A7-1F6DAFA959CC}" destId="{CA0BDBF3-3D31-4B3B-BEA9-CCE13D1AC2B7}" srcOrd="0" destOrd="4" presId="urn:microsoft.com/office/officeart/2005/8/layout/list1"/>
    <dgm:cxn modelId="{8D847588-131B-4611-B66F-466C28E43064}" type="presOf" srcId="{56BCC809-0A65-408B-A693-F83CF0207426}" destId="{9A74A6B5-C83D-459D-A112-51A6B502560B}" srcOrd="1" destOrd="0" presId="urn:microsoft.com/office/officeart/2005/8/layout/list1"/>
    <dgm:cxn modelId="{4E87C3D2-5E8A-4048-9B34-08F83F5E39D7}" srcId="{56BCC809-0A65-408B-A693-F83CF0207426}" destId="{28049C01-C10F-4F29-8C8F-DDB4808AE8DD}" srcOrd="2" destOrd="0" parTransId="{626C9170-F5C4-49A3-8DEC-7D48C6B48EAB}" sibTransId="{7052F979-3CBE-4BE0-83D1-7076CE1CB22F}"/>
    <dgm:cxn modelId="{98C164FB-0703-4041-9E9E-269A34AA1B05}" srcId="{56BCC809-0A65-408B-A693-F83CF0207426}" destId="{840F3760-F234-4773-B028-527303B87A2C}" srcOrd="0" destOrd="0" parTransId="{F7BAEDE0-E2E1-4275-BB2B-E032BC933DB1}" sibTransId="{2591E083-41C6-4CF2-B31D-CB0672780E69}"/>
    <dgm:cxn modelId="{9BEDC9AF-8011-473C-ABA7-7CE99CB0881A}" type="presOf" srcId="{6040686F-1603-48DB-8BAF-327EC096DD13}" destId="{A0F86E01-6FB1-440D-B047-FE1522697865}" srcOrd="1" destOrd="0" presId="urn:microsoft.com/office/officeart/2005/8/layout/list1"/>
    <dgm:cxn modelId="{D78D81FC-453A-41EC-868B-B63F8A928F6E}" srcId="{72BF9977-ED6F-4B1E-8E8E-E7EB9A803633}" destId="{6040686F-1603-48DB-8BAF-327EC096DD13}" srcOrd="0" destOrd="0" parTransId="{CB19E090-11B5-4774-ADFC-5153544B6EF3}" sibTransId="{60739507-C77E-4EB5-9316-692F3AB06B9E}"/>
    <dgm:cxn modelId="{05E336A2-7EED-4D40-8E8D-D98B1C11044E}" type="presParOf" srcId="{8B147ED7-7DD7-4D40-AAB1-91112F05D47A}" destId="{A822540A-0BE9-480E-BD46-0160B366AE65}" srcOrd="0" destOrd="0" presId="urn:microsoft.com/office/officeart/2005/8/layout/list1"/>
    <dgm:cxn modelId="{7CF65828-8DA2-4ACE-A903-A893E07A289F}" type="presParOf" srcId="{A822540A-0BE9-480E-BD46-0160B366AE65}" destId="{858D5C55-39E7-43C7-BCF0-28A56E8C3DF2}" srcOrd="0" destOrd="0" presId="urn:microsoft.com/office/officeart/2005/8/layout/list1"/>
    <dgm:cxn modelId="{5272381F-AEB4-4A94-AE2B-D79B90870AB7}" type="presParOf" srcId="{A822540A-0BE9-480E-BD46-0160B366AE65}" destId="{A0F86E01-6FB1-440D-B047-FE1522697865}" srcOrd="1" destOrd="0" presId="urn:microsoft.com/office/officeart/2005/8/layout/list1"/>
    <dgm:cxn modelId="{DC272D47-CDB5-467C-8094-80AF90CD4D46}" type="presParOf" srcId="{8B147ED7-7DD7-4D40-AAB1-91112F05D47A}" destId="{E34C9A88-48A3-422E-8BDC-EFD0CD7DEB1A}" srcOrd="1" destOrd="0" presId="urn:microsoft.com/office/officeart/2005/8/layout/list1"/>
    <dgm:cxn modelId="{2B52EFF8-91F9-45DC-842E-4BEDD6843044}" type="presParOf" srcId="{8B147ED7-7DD7-4D40-AAB1-91112F05D47A}" destId="{C5472564-C790-446F-9D46-83BE0641A4AA}" srcOrd="2" destOrd="0" presId="urn:microsoft.com/office/officeart/2005/8/layout/list1"/>
    <dgm:cxn modelId="{FFE0EB00-9AF0-4F22-9C14-2E8D05E04432}" type="presParOf" srcId="{8B147ED7-7DD7-4D40-AAB1-91112F05D47A}" destId="{80B9FD4C-6B3B-4669-B6A9-A41D82DDFBE6}" srcOrd="3" destOrd="0" presId="urn:microsoft.com/office/officeart/2005/8/layout/list1"/>
    <dgm:cxn modelId="{A1F2732F-0478-4CA3-BB99-D63BEF58DDEA}" type="presParOf" srcId="{8B147ED7-7DD7-4D40-AAB1-91112F05D47A}" destId="{3768E93D-2AFC-4CE7-8203-55397922A815}" srcOrd="4" destOrd="0" presId="urn:microsoft.com/office/officeart/2005/8/layout/list1"/>
    <dgm:cxn modelId="{7F1C609A-C05C-41F8-BCD0-7785DA73B274}" type="presParOf" srcId="{3768E93D-2AFC-4CE7-8203-55397922A815}" destId="{2BFC604F-E89D-49CD-AC2D-2497C5A59D5E}" srcOrd="0" destOrd="0" presId="urn:microsoft.com/office/officeart/2005/8/layout/list1"/>
    <dgm:cxn modelId="{BF740AFA-87AC-408C-B4E1-28C13683D782}" type="presParOf" srcId="{3768E93D-2AFC-4CE7-8203-55397922A815}" destId="{9A74A6B5-C83D-459D-A112-51A6B502560B}" srcOrd="1" destOrd="0" presId="urn:microsoft.com/office/officeart/2005/8/layout/list1"/>
    <dgm:cxn modelId="{85270093-02E4-4B8C-B96F-ED860B7B53AA}" type="presParOf" srcId="{8B147ED7-7DD7-4D40-AAB1-91112F05D47A}" destId="{52A39612-1BCE-42E8-8316-A5EB299763D2}" srcOrd="5" destOrd="0" presId="urn:microsoft.com/office/officeart/2005/8/layout/list1"/>
    <dgm:cxn modelId="{E23E06A2-18FC-4FE2-B262-4BB977E6F9A3}" type="presParOf" srcId="{8B147ED7-7DD7-4D40-AAB1-91112F05D47A}" destId="{CA0BDBF3-3D31-4B3B-BEA9-CCE13D1AC2B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21818-E75A-458F-AC5B-0E9A2C76B835}"/>
              </a:ext>
            </a:extLst>
          </p:cNvPr>
          <p:cNvSpPr>
            <a:spLocks noGrp="1"/>
          </p:cNvSpPr>
          <p:nvPr>
            <p:ph type="ctrTitle"/>
          </p:nvPr>
        </p:nvSpPr>
        <p:spPr>
          <a:xfrm>
            <a:off x="448056" y="448056"/>
            <a:ext cx="11292840" cy="3401568"/>
          </a:xfrm>
        </p:spPr>
        <p:txBody>
          <a:bodyPr anchor="b">
            <a:normAutofit/>
          </a:bodyPr>
          <a:lstStyle>
            <a:lvl1pPr algn="l">
              <a:defRPr sz="64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C6EE64DE-978B-4F95-BB3C-D027D8008748}"/>
              </a:ext>
            </a:extLst>
          </p:cNvPr>
          <p:cNvSpPr>
            <a:spLocks noGrp="1"/>
          </p:cNvSpPr>
          <p:nvPr>
            <p:ph type="subTitle" idx="1"/>
          </p:nvPr>
        </p:nvSpPr>
        <p:spPr>
          <a:xfrm>
            <a:off x="448056" y="4471416"/>
            <a:ext cx="11292840" cy="1481328"/>
          </a:xfrm>
        </p:spPr>
        <p:txBody>
          <a:bodyPr/>
          <a:lstStyle>
            <a:lvl1pPr marL="0" indent="0" algn="l">
              <a:lnSpc>
                <a:spcPct val="120000"/>
              </a:lnSpc>
              <a:buNone/>
              <a:defRPr sz="2400">
                <a:solidFill>
                  <a:schemeClr val="tx2">
                    <a:alpha val="5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xmlns="" id="{C66CC717-08C5-4F3E-B8AA-BA93C8755982}"/>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xmlns="" id="{896B5700-AA45-4E20-8BE5-27620411303F}"/>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10" name="Slide Number Placeholder 5">
            <a:extLst>
              <a:ext uri="{FF2B5EF4-FFF2-40B4-BE49-F238E27FC236}">
                <a16:creationId xmlns:a16="http://schemas.microsoft.com/office/drawing/2014/main" xmlns="" id="{7C5B7199-CC00-4D38-8B48-F8A539112985}"/>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xmlns="" id="{16BC76EC-3453-4CE0-A71D-BD21940757B4}"/>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22, 2023</a:t>
            </a:fld>
            <a:endParaRPr lang="en-US" dirty="0"/>
          </a:p>
        </p:txBody>
      </p:sp>
    </p:spTree>
    <p:extLst>
      <p:ext uri="{BB962C8B-B14F-4D97-AF65-F5344CB8AC3E}">
        <p14:creationId xmlns:p14="http://schemas.microsoft.com/office/powerpoint/2010/main" val="71270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2AFD076A-A004-4560-A43B-028624E20D17}"/>
              </a:ext>
            </a:extLst>
          </p:cNvPr>
          <p:cNvSpPr>
            <a:spLocks noGrp="1"/>
          </p:cNvSpPr>
          <p:nvPr>
            <p:ph type="body" orient="vert" idx="1"/>
          </p:nvPr>
        </p:nvSpPr>
        <p:spPr>
          <a:xfrm>
            <a:off x="448056" y="1956816"/>
            <a:ext cx="11301984"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DFCFBA60-9309-4F2A-9FA9-305C4AFBECAF}"/>
              </a:ext>
            </a:extLst>
          </p:cNvPr>
          <p:cNvSpPr>
            <a:spLocks noGrp="1"/>
          </p:cNvSpPr>
          <p:nvPr>
            <p:ph type="dt" sz="half" idx="10"/>
          </p:nvPr>
        </p:nvSpPr>
        <p:spPr>
          <a:xfrm>
            <a:off x="438912" y="6153912"/>
            <a:ext cx="3456432" cy="502920"/>
          </a:xfrm>
          <a:prstGeom prst="rect">
            <a:avLst/>
          </a:prstGeom>
        </p:spPr>
        <p:txBody>
          <a:bodyPr/>
          <a:lstStyle/>
          <a:p>
            <a:fld id="{53CF612A-4CB0-4F57-9A87-F049CECB184D}" type="datetime2">
              <a:rPr lang="en-US" smtClean="0"/>
              <a:t>Wednesday, February 22, 2023</a:t>
            </a:fld>
            <a:endParaRPr lang="en-US"/>
          </a:p>
        </p:txBody>
      </p:sp>
      <p:sp>
        <p:nvSpPr>
          <p:cNvPr id="5" name="Footer Placeholder 4">
            <a:extLst>
              <a:ext uri="{FF2B5EF4-FFF2-40B4-BE49-F238E27FC236}">
                <a16:creationId xmlns:a16="http://schemas.microsoft.com/office/drawing/2014/main" xmlns=""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25589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EA44E3E-5EFE-4FCB-86A2-5E20CC6525EC}"/>
              </a:ext>
            </a:extLst>
          </p:cNvPr>
          <p:cNvSpPr>
            <a:spLocks noGrp="1"/>
          </p:cNvSpPr>
          <p:nvPr>
            <p:ph type="title" orient="vert"/>
          </p:nvPr>
        </p:nvSpPr>
        <p:spPr>
          <a:xfrm>
            <a:off x="10232136" y="448056"/>
            <a:ext cx="1581912"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7495005E-2E0C-4200-BF29-1135A35EE9B9}"/>
              </a:ext>
            </a:extLst>
          </p:cNvPr>
          <p:cNvSpPr>
            <a:spLocks noGrp="1"/>
          </p:cNvSpPr>
          <p:nvPr>
            <p:ph type="body" orient="vert" idx="1"/>
          </p:nvPr>
        </p:nvSpPr>
        <p:spPr>
          <a:xfrm>
            <a:off x="438912" y="438912"/>
            <a:ext cx="9436608"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512BBBED-3B21-4271-BC0F-BBA258B59D48}"/>
              </a:ext>
            </a:extLst>
          </p:cNvPr>
          <p:cNvSpPr>
            <a:spLocks noGrp="1"/>
          </p:cNvSpPr>
          <p:nvPr>
            <p:ph type="dt" sz="half" idx="10"/>
          </p:nvPr>
        </p:nvSpPr>
        <p:spPr>
          <a:xfrm>
            <a:off x="438912" y="6153912"/>
            <a:ext cx="3456432" cy="502920"/>
          </a:xfrm>
          <a:prstGeom prst="rect">
            <a:avLst/>
          </a:prstGeom>
        </p:spPr>
        <p:txBody>
          <a:bodyPr/>
          <a:lstStyle/>
          <a:p>
            <a:fld id="{8F397F40-C8F7-4897-A6B8-241042F913A9}" type="datetime2">
              <a:rPr lang="en-US" smtClean="0"/>
              <a:t>Wednesday, February 22, 2023</a:t>
            </a:fld>
            <a:endParaRPr lang="en-US"/>
          </a:p>
        </p:txBody>
      </p:sp>
      <p:sp>
        <p:nvSpPr>
          <p:cNvPr id="5" name="Footer Placeholder 4">
            <a:extLst>
              <a:ext uri="{FF2B5EF4-FFF2-40B4-BE49-F238E27FC236}">
                <a16:creationId xmlns:a16="http://schemas.microsoft.com/office/drawing/2014/main" xmlns=""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1592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3E9CB5FF-7FB5-4B8A-BF1C-48765D40B4C0}"/>
              </a:ext>
            </a:extLst>
          </p:cNvPr>
          <p:cNvSpPr>
            <a:spLocks noGrp="1"/>
          </p:cNvSpPr>
          <p:nvPr>
            <p:ph idx="1"/>
          </p:nvPr>
        </p:nvSpPr>
        <p:spPr>
          <a:xfrm>
            <a:off x="448056" y="1735200"/>
            <a:ext cx="1129320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xmlns="" id="{BDA03860-F8F0-4186-B5D0-72C935B2C2A9}"/>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8" name="Slide Number Placeholder 5">
            <a:extLst>
              <a:ext uri="{FF2B5EF4-FFF2-40B4-BE49-F238E27FC236}">
                <a16:creationId xmlns:a16="http://schemas.microsoft.com/office/drawing/2014/main" xmlns="" id="{60B9D802-9E36-42DA-B6CA-6C937CBE8A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xmlns="" id="{C227B5A7-BF66-4C50-9DAD-A24070310B83}"/>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22, 2023</a:t>
            </a:fld>
            <a:endParaRPr lang="en-US" dirty="0"/>
          </a:p>
        </p:txBody>
      </p:sp>
    </p:spTree>
    <p:extLst>
      <p:ext uri="{BB962C8B-B14F-4D97-AF65-F5344CB8AC3E}">
        <p14:creationId xmlns:p14="http://schemas.microsoft.com/office/powerpoint/2010/main" val="42304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E2B8D-DB20-44D1-84BC-F76685913380}"/>
              </a:ext>
            </a:extLst>
          </p:cNvPr>
          <p:cNvSpPr>
            <a:spLocks noGrp="1"/>
          </p:cNvSpPr>
          <p:nvPr>
            <p:ph type="title"/>
          </p:nvPr>
        </p:nvSpPr>
        <p:spPr>
          <a:xfrm>
            <a:off x="448056" y="448056"/>
            <a:ext cx="11311128" cy="3401568"/>
          </a:xfrm>
        </p:spPr>
        <p:txBody>
          <a:bodyPr anchor="b">
            <a:normAutofit/>
          </a:bodyPr>
          <a:lstStyle>
            <a:lvl1pPr>
              <a:defRPr sz="6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E594C298-618E-4642-8F2B-8DD253ED5C06}"/>
              </a:ext>
            </a:extLst>
          </p:cNvPr>
          <p:cNvSpPr>
            <a:spLocks noGrp="1"/>
          </p:cNvSpPr>
          <p:nvPr>
            <p:ph type="body" idx="1"/>
          </p:nvPr>
        </p:nvSpPr>
        <p:spPr>
          <a:xfrm>
            <a:off x="448056" y="4471416"/>
            <a:ext cx="11292840" cy="1481328"/>
          </a:xfrm>
        </p:spPr>
        <p:txBody>
          <a:bodyPr/>
          <a:lstStyle>
            <a:lvl1pPr marL="0" indent="0">
              <a:lnSpc>
                <a:spcPct val="120000"/>
              </a:lnSpc>
              <a:buNone/>
              <a:defRPr sz="2400">
                <a:solidFill>
                  <a:schemeClr val="tx2">
                    <a:alpha val="5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2B3ECD5-2EEA-457B-9C93-36F8AF368EC7}"/>
              </a:ext>
            </a:extLst>
          </p:cNvPr>
          <p:cNvSpPr>
            <a:spLocks noGrp="1"/>
          </p:cNvSpPr>
          <p:nvPr>
            <p:ph type="dt" sz="half" idx="10"/>
          </p:nvPr>
        </p:nvSpPr>
        <p:spPr>
          <a:xfrm>
            <a:off x="438912" y="6153912"/>
            <a:ext cx="3456432" cy="502920"/>
          </a:xfrm>
          <a:prstGeom prst="rect">
            <a:avLst/>
          </a:prstGeom>
        </p:spPr>
        <p:txBody>
          <a:bodyPr/>
          <a:lstStyle/>
          <a:p>
            <a:fld id="{10EDCA73-0A86-4195-A787-75037827079D}" type="datetime2">
              <a:rPr lang="en-US" smtClean="0"/>
              <a:t>Wednesday, February 22, 2023</a:t>
            </a:fld>
            <a:endParaRPr lang="en-US"/>
          </a:p>
        </p:txBody>
      </p:sp>
      <p:sp>
        <p:nvSpPr>
          <p:cNvPr id="5" name="Footer Placeholder 4">
            <a:extLst>
              <a:ext uri="{FF2B5EF4-FFF2-40B4-BE49-F238E27FC236}">
                <a16:creationId xmlns:a16="http://schemas.microsoft.com/office/drawing/2014/main" xmlns=""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xmlns=""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xmlns="" id="{E99FAD47-5E44-4EE5-A422-A77593F8F3A3}"/>
              </a:ext>
            </a:extLst>
          </p:cNvPr>
          <p:cNvCxnSpPr>
            <a:cxnSpLocks/>
          </p:cNvCxnSpPr>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92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8B9E10A-E18D-4122-A71B-0A22F695E076}"/>
              </a:ext>
            </a:extLst>
          </p:cNvPr>
          <p:cNvSpPr>
            <a:spLocks noGrp="1"/>
          </p:cNvSpPr>
          <p:nvPr>
            <p:ph sz="half" idx="1"/>
          </p:nvPr>
        </p:nvSpPr>
        <p:spPr>
          <a:xfrm>
            <a:off x="448056" y="1735200"/>
            <a:ext cx="5431536" cy="4214750"/>
          </a:xfrm>
        </p:spPr>
        <p:txBody>
          <a:bodyPr/>
          <a:lstStyle>
            <a:lvl1pPr marL="450000">
              <a:defRPr/>
            </a:lvl1pPr>
            <a:lvl2pPr marL="900000">
              <a:defRPr/>
            </a:lvl2pPr>
            <a:lvl3pPr marL="1350000">
              <a:defRPr/>
            </a:lvl3pPr>
            <a:lvl4pPr marL="1800000">
              <a:defRPr/>
            </a:lvl4pPr>
            <a:lvl5pPr marL="225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90CB980D-2720-431B-88C8-4D837023BBFF}"/>
              </a:ext>
            </a:extLst>
          </p:cNvPr>
          <p:cNvSpPr>
            <a:spLocks noGrp="1"/>
          </p:cNvSpPr>
          <p:nvPr>
            <p:ph sz="half" idx="2"/>
          </p:nvPr>
        </p:nvSpPr>
        <p:spPr>
          <a:xfrm>
            <a:off x="6309360" y="1735200"/>
            <a:ext cx="5431536" cy="4214750"/>
          </a:xfrm>
        </p:spPr>
        <p:txBody>
          <a:bodyPr/>
          <a:lstStyle>
            <a:lvl2pPr marL="900000">
              <a:defRPr/>
            </a:lvl2pPr>
            <a:lvl3pPr marL="1350000">
              <a:defRPr/>
            </a:lvl3pPr>
            <a:lvl4pPr marL="1800000">
              <a:defRPr/>
            </a:lvl4pPr>
            <a:lvl5pPr marL="243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DE8EB211-F6F7-4C53-B25F-F1EBF7A8BF4E}"/>
              </a:ext>
            </a:extLst>
          </p:cNvPr>
          <p:cNvSpPr>
            <a:spLocks noGrp="1"/>
          </p:cNvSpPr>
          <p:nvPr>
            <p:ph type="dt" sz="half" idx="10"/>
          </p:nvPr>
        </p:nvSpPr>
        <p:spPr>
          <a:xfrm>
            <a:off x="438912" y="6153912"/>
            <a:ext cx="3456432" cy="502920"/>
          </a:xfrm>
          <a:prstGeom prst="rect">
            <a:avLst/>
          </a:prstGeom>
        </p:spPr>
        <p:txBody>
          <a:bodyPr/>
          <a:lstStyle/>
          <a:p>
            <a:fld id="{83C75374-B296-498E-A935-80631EA9020D}" type="datetime2">
              <a:rPr lang="en-US" smtClean="0"/>
              <a:t>Wednesday, February 22, 2023</a:t>
            </a:fld>
            <a:endParaRPr lang="en-US"/>
          </a:p>
        </p:txBody>
      </p:sp>
      <p:sp>
        <p:nvSpPr>
          <p:cNvPr id="6" name="Footer Placeholder 5">
            <a:extLst>
              <a:ext uri="{FF2B5EF4-FFF2-40B4-BE49-F238E27FC236}">
                <a16:creationId xmlns:a16="http://schemas.microsoft.com/office/drawing/2014/main" xmlns=""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234512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025D59-DC0A-4295-8714-902B54B983AF}"/>
              </a:ext>
            </a:extLst>
          </p:cNvPr>
          <p:cNvSpPr>
            <a:spLocks noGrp="1"/>
          </p:cNvSpPr>
          <p:nvPr>
            <p:ph type="title"/>
          </p:nvPr>
        </p:nvSpPr>
        <p:spPr>
          <a:xfrm>
            <a:off x="448056" y="388800"/>
            <a:ext cx="11311128"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667A33E2-E7AE-4E37-9DF1-69697E45D2A7}"/>
              </a:ext>
            </a:extLst>
          </p:cNvPr>
          <p:cNvSpPr>
            <a:spLocks noGrp="1"/>
          </p:cNvSpPr>
          <p:nvPr>
            <p:ph type="body" idx="1"/>
          </p:nvPr>
        </p:nvSpPr>
        <p:spPr>
          <a:xfrm>
            <a:off x="448056"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A2E79D5-E651-4B82-AFAA-DE6E16AC3EB8}"/>
              </a:ext>
            </a:extLst>
          </p:cNvPr>
          <p:cNvSpPr>
            <a:spLocks noGrp="1"/>
          </p:cNvSpPr>
          <p:nvPr>
            <p:ph sz="half" idx="2"/>
          </p:nvPr>
        </p:nvSpPr>
        <p:spPr>
          <a:xfrm>
            <a:off x="448056"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C1A91196-F771-42C3-A726-A4ECF561FFF3}"/>
              </a:ext>
            </a:extLst>
          </p:cNvPr>
          <p:cNvSpPr>
            <a:spLocks noGrp="1"/>
          </p:cNvSpPr>
          <p:nvPr>
            <p:ph type="body" sz="quarter" idx="3"/>
          </p:nvPr>
        </p:nvSpPr>
        <p:spPr>
          <a:xfrm>
            <a:off x="6309360" y="1774952"/>
            <a:ext cx="5431536" cy="612648"/>
          </a:xfrm>
        </p:spPr>
        <p:txBody>
          <a:bodyPr anchor="t">
            <a:normAutofit/>
          </a:bodyPr>
          <a:lstStyle>
            <a:lvl1pPr marL="0" indent="0">
              <a:lnSpc>
                <a:spcPct val="100000"/>
              </a:lnSpc>
              <a:buNone/>
              <a:defRPr sz="2000" b="0" i="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776BA18-D373-4B5F-B812-5D5E4C2378E7}"/>
              </a:ext>
            </a:extLst>
          </p:cNvPr>
          <p:cNvSpPr>
            <a:spLocks noGrp="1"/>
          </p:cNvSpPr>
          <p:nvPr>
            <p:ph sz="quarter" idx="4"/>
          </p:nvPr>
        </p:nvSpPr>
        <p:spPr>
          <a:xfrm>
            <a:off x="6309360" y="2752344"/>
            <a:ext cx="5431536"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F395D0EB-9F99-4C95-ADA6-AC6B493CCA9D}"/>
              </a:ext>
            </a:extLst>
          </p:cNvPr>
          <p:cNvSpPr>
            <a:spLocks noGrp="1"/>
          </p:cNvSpPr>
          <p:nvPr>
            <p:ph type="dt" sz="half" idx="10"/>
          </p:nvPr>
        </p:nvSpPr>
        <p:spPr>
          <a:xfrm>
            <a:off x="438912" y="6153912"/>
            <a:ext cx="3456432" cy="502920"/>
          </a:xfrm>
          <a:prstGeom prst="rect">
            <a:avLst/>
          </a:prstGeom>
        </p:spPr>
        <p:txBody>
          <a:bodyPr/>
          <a:lstStyle/>
          <a:p>
            <a:fld id="{B098B728-214A-4ABC-8432-5B3A5A66A987}" type="datetime2">
              <a:rPr lang="en-US" smtClean="0"/>
              <a:t>Wednesday, February 22, 2023</a:t>
            </a:fld>
            <a:endParaRPr lang="en-US" dirty="0"/>
          </a:p>
        </p:txBody>
      </p:sp>
      <p:sp>
        <p:nvSpPr>
          <p:cNvPr id="8" name="Footer Placeholder 7">
            <a:extLst>
              <a:ext uri="{FF2B5EF4-FFF2-40B4-BE49-F238E27FC236}">
                <a16:creationId xmlns:a16="http://schemas.microsoft.com/office/drawing/2014/main" xmlns=""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xmlns=""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0898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D58066-A255-4886-A4B0-2AC829A768F3}"/>
              </a:ext>
            </a:extLst>
          </p:cNvPr>
          <p:cNvSpPr>
            <a:spLocks noGrp="1"/>
          </p:cNvSpPr>
          <p:nvPr>
            <p:ph type="title"/>
          </p:nvPr>
        </p:nvSpPr>
        <p:spPr>
          <a:xfrm>
            <a:off x="448056" y="388800"/>
            <a:ext cx="11311128"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2068D80A-6560-46E3-AF30-9CEC54EA747C}"/>
              </a:ext>
            </a:extLst>
          </p:cNvPr>
          <p:cNvSpPr>
            <a:spLocks noGrp="1"/>
          </p:cNvSpPr>
          <p:nvPr>
            <p:ph type="dt" sz="half" idx="10"/>
          </p:nvPr>
        </p:nvSpPr>
        <p:spPr>
          <a:xfrm>
            <a:off x="438912" y="6153912"/>
            <a:ext cx="3456432" cy="502920"/>
          </a:xfrm>
          <a:prstGeom prst="rect">
            <a:avLst/>
          </a:prstGeom>
        </p:spPr>
        <p:txBody>
          <a:bodyPr/>
          <a:lstStyle/>
          <a:p>
            <a:fld id="{015F02D0-6806-43AF-9888-2359BF40C204}" type="datetime2">
              <a:rPr lang="en-US" smtClean="0"/>
              <a:t>Wednesday, February 22, 2023</a:t>
            </a:fld>
            <a:endParaRPr lang="en-US"/>
          </a:p>
        </p:txBody>
      </p:sp>
      <p:sp>
        <p:nvSpPr>
          <p:cNvPr id="4" name="Footer Placeholder 3">
            <a:extLst>
              <a:ext uri="{FF2B5EF4-FFF2-40B4-BE49-F238E27FC236}">
                <a16:creationId xmlns:a16="http://schemas.microsoft.com/office/drawing/2014/main" xmlns=""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xmlns=""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63214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2802222-E41B-48E7-BF06-5C5509D621C0}"/>
              </a:ext>
            </a:extLst>
          </p:cNvPr>
          <p:cNvSpPr>
            <a:spLocks noGrp="1"/>
          </p:cNvSpPr>
          <p:nvPr>
            <p:ph type="dt" sz="half" idx="10"/>
          </p:nvPr>
        </p:nvSpPr>
        <p:spPr>
          <a:xfrm>
            <a:off x="438912" y="6153912"/>
            <a:ext cx="3456432" cy="502920"/>
          </a:xfrm>
          <a:prstGeom prst="rect">
            <a:avLst/>
          </a:prstGeom>
        </p:spPr>
        <p:txBody>
          <a:bodyPr/>
          <a:lstStyle/>
          <a:p>
            <a:fld id="{8EE14D2D-B1AF-4197-82D6-FC1F8BD05681}" type="datetime2">
              <a:rPr lang="en-US" smtClean="0"/>
              <a:t>Wednesday, February 22, 2023</a:t>
            </a:fld>
            <a:endParaRPr lang="en-US"/>
          </a:p>
        </p:txBody>
      </p:sp>
      <p:sp>
        <p:nvSpPr>
          <p:cNvPr id="3" name="Footer Placeholder 2">
            <a:extLst>
              <a:ext uri="{FF2B5EF4-FFF2-40B4-BE49-F238E27FC236}">
                <a16:creationId xmlns:a16="http://schemas.microsoft.com/office/drawing/2014/main" xmlns=""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xmlns=""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45421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C23392-4FF4-4922-A14E-8AA23A9BDD7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104FB38E-5055-4C9B-9A3B-A7B3A4887944}"/>
              </a:ext>
            </a:extLst>
          </p:cNvPr>
          <p:cNvSpPr>
            <a:spLocks noGrp="1"/>
          </p:cNvSpPr>
          <p:nvPr>
            <p:ph idx="1"/>
          </p:nvPr>
        </p:nvSpPr>
        <p:spPr>
          <a:xfrm>
            <a:off x="4370832" y="393192"/>
            <a:ext cx="7379208" cy="5559552"/>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9E2EC2DB-2ED3-408C-BFF2-F413C9D8F91E}"/>
              </a:ext>
            </a:extLst>
          </p:cNvPr>
          <p:cNvSpPr>
            <a:spLocks noGrp="1"/>
          </p:cNvSpPr>
          <p:nvPr>
            <p:ph type="body" sz="half" idx="2"/>
          </p:nvPr>
        </p:nvSpPr>
        <p:spPr>
          <a:xfrm>
            <a:off x="448056" y="1733550"/>
            <a:ext cx="3447288" cy="421919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1374FDF-3000-4B2C-AC88-8CE34D680596}"/>
              </a:ext>
            </a:extLst>
          </p:cNvPr>
          <p:cNvSpPr>
            <a:spLocks noGrp="1"/>
          </p:cNvSpPr>
          <p:nvPr>
            <p:ph type="dt" sz="half" idx="10"/>
          </p:nvPr>
        </p:nvSpPr>
        <p:spPr>
          <a:xfrm>
            <a:off x="438912" y="6153912"/>
            <a:ext cx="3456432" cy="502920"/>
          </a:xfrm>
          <a:prstGeom prst="rect">
            <a:avLst/>
          </a:prstGeom>
        </p:spPr>
        <p:txBody>
          <a:bodyPr/>
          <a:lstStyle/>
          <a:p>
            <a:fld id="{98771CEB-9838-4245-91B8-EFBAFE2D8B44}" type="datetime2">
              <a:rPr lang="en-US" smtClean="0"/>
              <a:t>Wednesday, February 22, 2023</a:t>
            </a:fld>
            <a:endParaRPr lang="en-US"/>
          </a:p>
        </p:txBody>
      </p:sp>
      <p:sp>
        <p:nvSpPr>
          <p:cNvPr id="6" name="Footer Placeholder 5">
            <a:extLst>
              <a:ext uri="{FF2B5EF4-FFF2-40B4-BE49-F238E27FC236}">
                <a16:creationId xmlns:a16="http://schemas.microsoft.com/office/drawing/2014/main" xmlns=""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746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5C2A98-C272-40D9-B75A-77A3D58678E0}"/>
              </a:ext>
            </a:extLst>
          </p:cNvPr>
          <p:cNvSpPr>
            <a:spLocks noGrp="1"/>
          </p:cNvSpPr>
          <p:nvPr>
            <p:ph type="title"/>
          </p:nvPr>
        </p:nvSpPr>
        <p:spPr>
          <a:xfrm>
            <a:off x="448056" y="388800"/>
            <a:ext cx="3447288" cy="1069848"/>
          </a:xfrm>
        </p:spPr>
        <p:txBody>
          <a:bodyPr wrap="square"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7AD50DAC-9AC3-4A9A-91B7-6C95E4362561}"/>
              </a:ext>
            </a:extLst>
          </p:cNvPr>
          <p:cNvSpPr>
            <a:spLocks noGrp="1"/>
          </p:cNvSpPr>
          <p:nvPr>
            <p:ph type="pic" idx="1"/>
          </p:nvPr>
        </p:nvSpPr>
        <p:spPr>
          <a:xfrm>
            <a:off x="4370832" y="441324"/>
            <a:ext cx="7373112" cy="55114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83721B04-C243-49A9-B5D3-483379290943}"/>
              </a:ext>
            </a:extLst>
          </p:cNvPr>
          <p:cNvSpPr>
            <a:spLocks noGrp="1"/>
          </p:cNvSpPr>
          <p:nvPr>
            <p:ph type="body" sz="half" idx="2"/>
          </p:nvPr>
        </p:nvSpPr>
        <p:spPr>
          <a:xfrm>
            <a:off x="448056" y="1735200"/>
            <a:ext cx="3447288" cy="421475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38E949C-DD35-44F6-B45A-35134D7E1299}"/>
              </a:ext>
            </a:extLst>
          </p:cNvPr>
          <p:cNvSpPr>
            <a:spLocks noGrp="1"/>
          </p:cNvSpPr>
          <p:nvPr>
            <p:ph type="dt" sz="half" idx="10"/>
          </p:nvPr>
        </p:nvSpPr>
        <p:spPr>
          <a:xfrm>
            <a:off x="438912" y="6153912"/>
            <a:ext cx="3456432" cy="502920"/>
          </a:xfrm>
          <a:prstGeom prst="rect">
            <a:avLst/>
          </a:prstGeom>
        </p:spPr>
        <p:txBody>
          <a:bodyPr/>
          <a:lstStyle/>
          <a:p>
            <a:fld id="{51D3F6BF-A585-41F8-88DF-7E5D069F892A}" type="datetime2">
              <a:rPr lang="en-US" smtClean="0"/>
              <a:t>Wednesday, February 22, 2023</a:t>
            </a:fld>
            <a:endParaRPr lang="en-US"/>
          </a:p>
        </p:txBody>
      </p:sp>
      <p:sp>
        <p:nvSpPr>
          <p:cNvPr id="6" name="Footer Placeholder 5">
            <a:extLst>
              <a:ext uri="{FF2B5EF4-FFF2-40B4-BE49-F238E27FC236}">
                <a16:creationId xmlns:a16="http://schemas.microsoft.com/office/drawing/2014/main" xmlns=""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xmlns=""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3206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3DDBCE8-F60C-4E3A-83C0-BDE8DD2DE1FD}"/>
              </a:ext>
            </a:extLst>
          </p:cNvPr>
          <p:cNvSpPr>
            <a:spLocks noGrp="1"/>
          </p:cNvSpPr>
          <p:nvPr>
            <p:ph type="title"/>
          </p:nvPr>
        </p:nvSpPr>
        <p:spPr>
          <a:xfrm>
            <a:off x="448056" y="388800"/>
            <a:ext cx="11301984"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F4BBC57F-72F2-48BC-B1EE-1F2C6155D72E}"/>
              </a:ext>
            </a:extLst>
          </p:cNvPr>
          <p:cNvSpPr>
            <a:spLocks noGrp="1"/>
          </p:cNvSpPr>
          <p:nvPr>
            <p:ph type="body" idx="1"/>
          </p:nvPr>
        </p:nvSpPr>
        <p:spPr>
          <a:xfrm>
            <a:off x="448056" y="1733550"/>
            <a:ext cx="1129320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xmlns="" id="{930FBC45-A4BC-4EE5-82B1-8BC79122559A}"/>
              </a:ext>
            </a:extLst>
          </p:cNvPr>
          <p:cNvSpPr>
            <a:spLocks noGrp="1"/>
          </p:cNvSpPr>
          <p:nvPr>
            <p:ph type="ftr" sz="quarter" idx="3"/>
          </p:nvPr>
        </p:nvSpPr>
        <p:spPr>
          <a:xfrm>
            <a:off x="4370832" y="6153912"/>
            <a:ext cx="5397056" cy="502920"/>
          </a:xfrm>
          <a:prstGeom prst="rect">
            <a:avLst/>
          </a:prstGeom>
        </p:spPr>
        <p:txBody>
          <a:bodyPr vert="horz" lIns="0" tIns="0" rIns="91440" bIns="0" rtlCol="0" anchor="ctr"/>
          <a:lstStyle>
            <a:lvl1pPr algn="l">
              <a:defRPr sz="900" cap="all" spc="200" baseline="0">
                <a:solidFill>
                  <a:schemeClr val="tx2">
                    <a:alpha val="55000"/>
                  </a:schemeClr>
                </a:solidFill>
              </a:defRPr>
            </a:lvl1pPr>
          </a:lstStyle>
          <a:p>
            <a:r>
              <a:rPr lang="en-US" spc="200" dirty="0"/>
              <a:t>Sample Footer Text</a:t>
            </a:r>
          </a:p>
        </p:txBody>
      </p:sp>
      <p:sp>
        <p:nvSpPr>
          <p:cNvPr id="6" name="Slide Number Placeholder 5">
            <a:extLst>
              <a:ext uri="{FF2B5EF4-FFF2-40B4-BE49-F238E27FC236}">
                <a16:creationId xmlns:a16="http://schemas.microsoft.com/office/drawing/2014/main" xmlns="" id="{725E1300-1995-409E-B058-59180872B694}"/>
              </a:ext>
            </a:extLst>
          </p:cNvPr>
          <p:cNvSpPr>
            <a:spLocks noGrp="1"/>
          </p:cNvSpPr>
          <p:nvPr>
            <p:ph type="sldNum" sz="quarter" idx="4"/>
          </p:nvPr>
        </p:nvSpPr>
        <p:spPr>
          <a:xfrm>
            <a:off x="10238232" y="6153912"/>
            <a:ext cx="1510856" cy="502920"/>
          </a:xfrm>
          <a:prstGeom prst="rect">
            <a:avLst/>
          </a:prstGeom>
        </p:spPr>
        <p:txBody>
          <a:bodyPr vert="horz" lIns="0" tIns="0" rIns="0" bIns="0" rtlCol="0" anchor="ctr"/>
          <a:lstStyle>
            <a:lvl1pPr algn="r">
              <a:defRPr sz="90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xmlns="" id="{639030E9-7F3B-403F-96B2-7C2C627C30A0}"/>
              </a:ext>
            </a:extLst>
          </p:cNvPr>
          <p:cNvSpPr>
            <a:spLocks noGrp="1"/>
          </p:cNvSpPr>
          <p:nvPr>
            <p:ph type="dt" sz="half" idx="2"/>
          </p:nvPr>
        </p:nvSpPr>
        <p:spPr>
          <a:xfrm>
            <a:off x="442912" y="6152968"/>
            <a:ext cx="3457576" cy="502920"/>
          </a:xfrm>
          <a:prstGeom prst="rect">
            <a:avLst/>
          </a:prstGeom>
        </p:spPr>
        <p:txBody>
          <a:bodyPr wrap="square" lIns="0" tIns="0" rIns="0" bIns="0" anchor="ctr" anchorCtr="0">
            <a:normAutofit/>
          </a:bodyPr>
          <a:lstStyle>
            <a:lvl1pPr>
              <a:defRPr sz="900" cap="all" spc="200" baseline="0">
                <a:solidFill>
                  <a:schemeClr val="tx1">
                    <a:alpha val="55000"/>
                  </a:schemeClr>
                </a:solidFill>
              </a:defRPr>
            </a:lvl1pPr>
          </a:lstStyle>
          <a:p>
            <a:fld id="{8256C2ED-54A4-480D-B5C8-65C0D62359B9}" type="datetime2">
              <a:rPr lang="en-US" smtClean="0"/>
              <a:pPr/>
              <a:t>Wednesday, February 22, 2023</a:t>
            </a:fld>
            <a:endParaRPr lang="en-US" dirty="0"/>
          </a:p>
        </p:txBody>
      </p:sp>
    </p:spTree>
    <p:extLst>
      <p:ext uri="{BB962C8B-B14F-4D97-AF65-F5344CB8AC3E}">
        <p14:creationId xmlns:p14="http://schemas.microsoft.com/office/powerpoint/2010/main" val="1891888696"/>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3200" i="1" kern="1200">
          <a:solidFill>
            <a:schemeClr val="tx2"/>
          </a:solidFill>
          <a:latin typeface="+mj-lt"/>
          <a:ea typeface="+mj-ea"/>
          <a:cs typeface="+mj-cs"/>
        </a:defRPr>
      </a:lvl1pPr>
    </p:titleStyle>
    <p:bodyStyle>
      <a:lvl1pPr marL="450000" indent="-448056" algn="l" defTabSz="914400" rtl="0" eaLnBrk="1" latinLnBrk="0" hangingPunct="1">
        <a:lnSpc>
          <a:spcPct val="140000"/>
        </a:lnSpc>
        <a:spcBef>
          <a:spcPts val="1000"/>
        </a:spcBef>
        <a:buFont typeface="Calibri Light" panose="020F0302020204030204" pitchFamily="34" charset="0"/>
        <a:buChar char="→"/>
        <a:defRPr sz="1800" kern="1200">
          <a:solidFill>
            <a:schemeClr val="tx2">
              <a:alpha val="55000"/>
            </a:schemeClr>
          </a:solidFill>
          <a:latin typeface="+mn-lt"/>
          <a:ea typeface="+mn-ea"/>
          <a:cs typeface="+mn-cs"/>
        </a:defRPr>
      </a:lvl1pPr>
      <a:lvl2pPr marL="9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2pPr>
      <a:lvl3pPr marL="13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3pPr>
      <a:lvl4pPr marL="180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4pPr>
      <a:lvl5pPr marL="2250000" indent="-448056" algn="l" defTabSz="914400" rtl="0" eaLnBrk="1" latinLnBrk="0" hangingPunct="1">
        <a:lnSpc>
          <a:spcPct val="140000"/>
        </a:lnSpc>
        <a:spcBef>
          <a:spcPts val="500"/>
        </a:spcBef>
        <a:buFont typeface="Calibri Light" panose="020F0302020204030204" pitchFamily="34" charset="0"/>
        <a:buChar char="→"/>
        <a:defRPr sz="1800" kern="1200">
          <a:solidFill>
            <a:schemeClr val="tx2">
              <a:alpha val="5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waar.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F2E5B6AE-5EFE-45F0-A2AE-ED771CA3D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AC23BAF-431F-9293-707C-E16315BD070F}"/>
              </a:ext>
            </a:extLst>
          </p:cNvPr>
          <p:cNvSpPr>
            <a:spLocks noGrp="1"/>
          </p:cNvSpPr>
          <p:nvPr>
            <p:ph type="ctrTitle"/>
          </p:nvPr>
        </p:nvSpPr>
        <p:spPr>
          <a:xfrm>
            <a:off x="448055" y="655200"/>
            <a:ext cx="5432045" cy="1969200"/>
          </a:xfrm>
        </p:spPr>
        <p:txBody>
          <a:bodyPr anchor="b">
            <a:normAutofit/>
          </a:bodyPr>
          <a:lstStyle/>
          <a:p>
            <a:r>
              <a:rPr lang="en-US" dirty="0"/>
              <a:t>EBD/LTC </a:t>
            </a:r>
          </a:p>
        </p:txBody>
      </p:sp>
      <p:sp>
        <p:nvSpPr>
          <p:cNvPr id="3" name="Subtitle 2">
            <a:extLst>
              <a:ext uri="{FF2B5EF4-FFF2-40B4-BE49-F238E27FC236}">
                <a16:creationId xmlns:a16="http://schemas.microsoft.com/office/drawing/2014/main" xmlns="" id="{AFF93A98-320A-3AF3-1731-1503FC0157F5}"/>
              </a:ext>
            </a:extLst>
          </p:cNvPr>
          <p:cNvSpPr>
            <a:spLocks noGrp="1"/>
          </p:cNvSpPr>
          <p:nvPr>
            <p:ph type="subTitle" idx="1"/>
          </p:nvPr>
        </p:nvSpPr>
        <p:spPr>
          <a:xfrm>
            <a:off x="448055" y="2624400"/>
            <a:ext cx="5432045" cy="3326456"/>
          </a:xfrm>
        </p:spPr>
        <p:txBody>
          <a:bodyPr>
            <a:normAutofit/>
          </a:bodyPr>
          <a:lstStyle/>
          <a:p>
            <a:r>
              <a:rPr lang="en-US" sz="6400" dirty="0"/>
              <a:t>An Overview</a:t>
            </a:r>
          </a:p>
        </p:txBody>
      </p:sp>
      <p:cxnSp>
        <p:nvCxnSpPr>
          <p:cNvPr id="11" name="Straight Connector 10">
            <a:extLst>
              <a:ext uri="{FF2B5EF4-FFF2-40B4-BE49-F238E27FC236}">
                <a16:creationId xmlns:a16="http://schemas.microsoft.com/office/drawing/2014/main" xmlns="" id="{D255B435-D9F3-4A31-B89E-36741390DB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0000" y="450000"/>
            <a:ext cx="5432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descr="Different colored buildings">
            <a:extLst>
              <a:ext uri="{FF2B5EF4-FFF2-40B4-BE49-F238E27FC236}">
                <a16:creationId xmlns:a16="http://schemas.microsoft.com/office/drawing/2014/main" xmlns="" id="{030023DA-2FF7-C126-F3BA-F1704C1C3482}"/>
              </a:ext>
            </a:extLst>
          </p:cNvPr>
          <p:cNvPicPr>
            <a:picLocks noChangeAspect="1"/>
          </p:cNvPicPr>
          <p:nvPr/>
        </p:nvPicPr>
        <p:blipFill rotWithShape="1">
          <a:blip r:embed="rId2"/>
          <a:srcRect l="36531" r="6236" b="-1"/>
          <a:stretch/>
        </p:blipFill>
        <p:spPr>
          <a:xfrm>
            <a:off x="6311900" y="10"/>
            <a:ext cx="5880100" cy="6857990"/>
          </a:xfrm>
          <a:prstGeom prst="rect">
            <a:avLst/>
          </a:prstGeom>
        </p:spPr>
      </p:pic>
    </p:spTree>
    <p:extLst>
      <p:ext uri="{BB962C8B-B14F-4D97-AF65-F5344CB8AC3E}">
        <p14:creationId xmlns:p14="http://schemas.microsoft.com/office/powerpoint/2010/main" val="155428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D8B3F271-EE5E-357A-751F-C0AE52ABEB36}"/>
              </a:ext>
            </a:extLst>
          </p:cNvPr>
          <p:cNvSpPr>
            <a:spLocks noGrp="1"/>
          </p:cNvSpPr>
          <p:nvPr>
            <p:ph type="title"/>
          </p:nvPr>
        </p:nvSpPr>
        <p:spPr/>
        <p:txBody>
          <a:bodyPr/>
          <a:lstStyle/>
          <a:p>
            <a:r>
              <a:rPr lang="en-US" dirty="0"/>
              <a:t>Authorized Representatives - Things to Note</a:t>
            </a:r>
          </a:p>
        </p:txBody>
      </p:sp>
      <p:sp>
        <p:nvSpPr>
          <p:cNvPr id="8" name="Content Placeholder 7">
            <a:extLst>
              <a:ext uri="{FF2B5EF4-FFF2-40B4-BE49-F238E27FC236}">
                <a16:creationId xmlns:a16="http://schemas.microsoft.com/office/drawing/2014/main" xmlns="" id="{415F6856-DA08-1FE8-BE43-A7B12C96DE86}"/>
              </a:ext>
            </a:extLst>
          </p:cNvPr>
          <p:cNvSpPr>
            <a:spLocks noGrp="1"/>
          </p:cNvSpPr>
          <p:nvPr>
            <p:ph sz="half" idx="1"/>
          </p:nvPr>
        </p:nvSpPr>
        <p:spPr/>
        <p:txBody>
          <a:bodyPr>
            <a:normAutofit/>
          </a:bodyPr>
          <a:lstStyle/>
          <a:p>
            <a:pPr lvl="0">
              <a:lnSpc>
                <a:spcPct val="100000"/>
              </a:lnSpc>
            </a:pPr>
            <a:r>
              <a:rPr lang="en-US" dirty="0"/>
              <a:t>We cannot update the case to add an authorized representative without the proper form on file.  </a:t>
            </a:r>
          </a:p>
          <a:p>
            <a:pPr lvl="0">
              <a:lnSpc>
                <a:spcPct val="100000"/>
              </a:lnSpc>
            </a:pPr>
            <a:r>
              <a:rPr lang="en-US" dirty="0"/>
              <a:t>Q? the representative screen does not pend the case</a:t>
            </a:r>
          </a:p>
          <a:p>
            <a:pPr lvl="0">
              <a:lnSpc>
                <a:spcPct val="100000"/>
              </a:lnSpc>
            </a:pPr>
            <a:r>
              <a:rPr lang="en-US" dirty="0"/>
              <a:t>We cannot release any information to anyone not properly authorized.  </a:t>
            </a:r>
          </a:p>
          <a:p>
            <a:pPr lvl="0">
              <a:lnSpc>
                <a:spcPct val="100000"/>
              </a:lnSpc>
            </a:pPr>
            <a:r>
              <a:rPr lang="en-US" dirty="0"/>
              <a:t>Do not add or change the screen without the form being on file first.  </a:t>
            </a:r>
          </a:p>
          <a:p>
            <a:endParaRPr lang="en-US" dirty="0"/>
          </a:p>
        </p:txBody>
      </p:sp>
      <p:sp>
        <p:nvSpPr>
          <p:cNvPr id="9" name="Content Placeholder 8">
            <a:extLst>
              <a:ext uri="{FF2B5EF4-FFF2-40B4-BE49-F238E27FC236}">
                <a16:creationId xmlns:a16="http://schemas.microsoft.com/office/drawing/2014/main" xmlns="" id="{FF18CD76-6C13-049D-34CF-3FA841138F32}"/>
              </a:ext>
            </a:extLst>
          </p:cNvPr>
          <p:cNvSpPr>
            <a:spLocks noGrp="1"/>
          </p:cNvSpPr>
          <p:nvPr>
            <p:ph sz="half" idx="2"/>
          </p:nvPr>
        </p:nvSpPr>
        <p:spPr>
          <a:xfrm>
            <a:off x="6309360" y="1530001"/>
            <a:ext cx="5431536" cy="4939200"/>
          </a:xfrm>
        </p:spPr>
        <p:txBody>
          <a:bodyPr>
            <a:normAutofit/>
          </a:bodyPr>
          <a:lstStyle/>
          <a:p>
            <a:r>
              <a:rPr lang="en-US" dirty="0"/>
              <a:t>If someone marks Yes under Section C on the “Person” form:</a:t>
            </a:r>
          </a:p>
          <a:p>
            <a:endParaRPr lang="en-US" dirty="0"/>
          </a:p>
          <a:p>
            <a:endParaRPr lang="en-US" dirty="0"/>
          </a:p>
          <a:p>
            <a:r>
              <a:rPr lang="en-US" dirty="0"/>
              <a:t>This designates the individual as the Medicaid Payee.  </a:t>
            </a:r>
          </a:p>
          <a:p>
            <a:r>
              <a:rPr lang="en-US" dirty="0"/>
              <a:t> This will allow this person to communicate with Forward Health and receive the ID card. </a:t>
            </a:r>
          </a:p>
          <a:p>
            <a:r>
              <a:rPr lang="en-US" dirty="0"/>
              <a:t>This is not an option on the Organizational form.  Organizations cannot be the Medicaid payee.</a:t>
            </a:r>
          </a:p>
        </p:txBody>
      </p:sp>
      <p:pic>
        <p:nvPicPr>
          <p:cNvPr id="11" name="Picture 10">
            <a:extLst>
              <a:ext uri="{FF2B5EF4-FFF2-40B4-BE49-F238E27FC236}">
                <a16:creationId xmlns:a16="http://schemas.microsoft.com/office/drawing/2014/main" xmlns="" id="{24EB67B8-BE45-309A-87B6-99ECDF9A67F3}"/>
              </a:ext>
            </a:extLst>
          </p:cNvPr>
          <p:cNvPicPr>
            <a:picLocks noChangeAspect="1"/>
          </p:cNvPicPr>
          <p:nvPr/>
        </p:nvPicPr>
        <p:blipFill>
          <a:blip r:embed="rId2"/>
          <a:stretch>
            <a:fillRect/>
          </a:stretch>
        </p:blipFill>
        <p:spPr>
          <a:xfrm>
            <a:off x="6599104" y="2257425"/>
            <a:ext cx="4547498" cy="1171575"/>
          </a:xfrm>
          <a:prstGeom prst="rect">
            <a:avLst/>
          </a:prstGeom>
        </p:spPr>
      </p:pic>
    </p:spTree>
    <p:extLst>
      <p:ext uri="{BB962C8B-B14F-4D97-AF65-F5344CB8AC3E}">
        <p14:creationId xmlns:p14="http://schemas.microsoft.com/office/powerpoint/2010/main" val="41139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p:txBody>
          <a:bodyPr/>
          <a:lstStyle/>
          <a:p>
            <a:r>
              <a:rPr lang="en-US"/>
              <a:t>Authorized Representatives</a:t>
            </a:r>
            <a:endParaRPr lang="en-US" dirty="0"/>
          </a:p>
        </p:txBody>
      </p:sp>
      <p:sp>
        <p:nvSpPr>
          <p:cNvPr id="3" name="Content Placeholder 2">
            <a:extLst>
              <a:ext uri="{FF2B5EF4-FFF2-40B4-BE49-F238E27FC236}">
                <a16:creationId xmlns:a16="http://schemas.microsoft.com/office/drawing/2014/main" xmlns="" id="{1538E2F6-111D-5C90-B877-524BAD522DA9}"/>
              </a:ext>
            </a:extLst>
          </p:cNvPr>
          <p:cNvSpPr>
            <a:spLocks noGrp="1"/>
          </p:cNvSpPr>
          <p:nvPr>
            <p:ph idx="1"/>
          </p:nvPr>
        </p:nvSpPr>
        <p:spPr>
          <a:xfrm>
            <a:off x="448056" y="1377108"/>
            <a:ext cx="11293200" cy="4990641"/>
          </a:xfrm>
        </p:spPr>
        <p:txBody>
          <a:bodyPr>
            <a:normAutofit/>
          </a:bodyPr>
          <a:lstStyle/>
          <a:p>
            <a:r>
              <a:rPr lang="en-US" dirty="0"/>
              <a:t>The forms used for appointing or changing an authorized representative are </a:t>
            </a:r>
          </a:p>
          <a:p>
            <a:pPr lvl="1"/>
            <a:r>
              <a:rPr lang="en-US" dirty="0"/>
              <a:t>F10126A – Appoint, Change, or Remove an Authorized Representative: Person</a:t>
            </a:r>
          </a:p>
          <a:p>
            <a:pPr lvl="1"/>
            <a:r>
              <a:rPr lang="en-US" dirty="0"/>
              <a:t>F10126B – Appoint, Change, or Remove an Authorized Representative: Organization</a:t>
            </a:r>
          </a:p>
          <a:p>
            <a:r>
              <a:rPr lang="en-US" dirty="0"/>
              <a:t>These forms can be generated from the case under client correspondence:</a:t>
            </a:r>
          </a:p>
          <a:p>
            <a:endParaRPr lang="en-US" dirty="0"/>
          </a:p>
          <a:p>
            <a:endParaRPr lang="en-US" dirty="0"/>
          </a:p>
          <a:p>
            <a:pPr lvl="1"/>
            <a:r>
              <a:rPr lang="en-US" dirty="0"/>
              <a:t>Select AUTH REP ORG – NARO for organizational representatives or AUTH REP PERSON – NARP for personal representatives</a:t>
            </a:r>
          </a:p>
          <a:p>
            <a:endParaRPr lang="en-US" dirty="0"/>
          </a:p>
          <a:p>
            <a:pPr lvl="1"/>
            <a:endParaRPr lang="en-US" dirty="0"/>
          </a:p>
        </p:txBody>
      </p:sp>
      <p:pic>
        <p:nvPicPr>
          <p:cNvPr id="5" name="Picture 4">
            <a:extLst>
              <a:ext uri="{FF2B5EF4-FFF2-40B4-BE49-F238E27FC236}">
                <a16:creationId xmlns:a16="http://schemas.microsoft.com/office/drawing/2014/main" xmlns="" id="{FD37625A-A566-FB62-E885-1D9977CBED50}"/>
              </a:ext>
            </a:extLst>
          </p:cNvPr>
          <p:cNvPicPr>
            <a:picLocks noChangeAspect="1"/>
          </p:cNvPicPr>
          <p:nvPr/>
        </p:nvPicPr>
        <p:blipFill>
          <a:blip r:embed="rId2"/>
          <a:stretch>
            <a:fillRect/>
          </a:stretch>
        </p:blipFill>
        <p:spPr>
          <a:xfrm>
            <a:off x="8585811" y="2938995"/>
            <a:ext cx="1543050" cy="1219200"/>
          </a:xfrm>
          <a:prstGeom prst="rect">
            <a:avLst/>
          </a:prstGeom>
        </p:spPr>
      </p:pic>
      <p:pic>
        <p:nvPicPr>
          <p:cNvPr id="7" name="Picture 6">
            <a:extLst>
              <a:ext uri="{FF2B5EF4-FFF2-40B4-BE49-F238E27FC236}">
                <a16:creationId xmlns:a16="http://schemas.microsoft.com/office/drawing/2014/main" xmlns="" id="{8C5B5706-4373-A7DD-0969-CB47C6F2AB36}"/>
              </a:ext>
            </a:extLst>
          </p:cNvPr>
          <p:cNvPicPr>
            <a:picLocks noChangeAspect="1"/>
          </p:cNvPicPr>
          <p:nvPr/>
        </p:nvPicPr>
        <p:blipFill>
          <a:blip r:embed="rId3"/>
          <a:stretch>
            <a:fillRect/>
          </a:stretch>
        </p:blipFill>
        <p:spPr>
          <a:xfrm>
            <a:off x="3414023" y="4938999"/>
            <a:ext cx="4791075" cy="1428750"/>
          </a:xfrm>
          <a:prstGeom prst="rect">
            <a:avLst/>
          </a:prstGeom>
        </p:spPr>
      </p:pic>
    </p:spTree>
    <p:extLst>
      <p:ext uri="{BB962C8B-B14F-4D97-AF65-F5344CB8AC3E}">
        <p14:creationId xmlns:p14="http://schemas.microsoft.com/office/powerpoint/2010/main" val="3447365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p:txBody>
          <a:bodyPr/>
          <a:lstStyle/>
          <a:p>
            <a:r>
              <a:rPr lang="en-US"/>
              <a:t>Authorized Representatives</a:t>
            </a:r>
            <a:endParaRPr lang="en-US" dirty="0"/>
          </a:p>
        </p:txBody>
      </p:sp>
      <p:sp>
        <p:nvSpPr>
          <p:cNvPr id="3" name="Content Placeholder 2">
            <a:extLst>
              <a:ext uri="{FF2B5EF4-FFF2-40B4-BE49-F238E27FC236}">
                <a16:creationId xmlns:a16="http://schemas.microsoft.com/office/drawing/2014/main" xmlns="" id="{1538E2F6-111D-5C90-B877-524BAD522DA9}"/>
              </a:ext>
            </a:extLst>
          </p:cNvPr>
          <p:cNvSpPr>
            <a:spLocks noGrp="1"/>
          </p:cNvSpPr>
          <p:nvPr>
            <p:ph idx="1"/>
          </p:nvPr>
        </p:nvSpPr>
        <p:spPr>
          <a:xfrm>
            <a:off x="448056" y="1055078"/>
            <a:ext cx="11293200" cy="5312672"/>
          </a:xfrm>
        </p:spPr>
        <p:txBody>
          <a:bodyPr>
            <a:normAutofit lnSpcReduction="10000"/>
          </a:bodyPr>
          <a:lstStyle/>
          <a:p>
            <a:r>
              <a:rPr lang="en-US" dirty="0"/>
              <a:t>In order to change or remove a representative, the form must be refiled.  </a:t>
            </a:r>
          </a:p>
          <a:p>
            <a:r>
              <a:rPr lang="en-US" dirty="0"/>
              <a:t>If there is already a representative on file, the client must complete the form and designate if they are changing or removing the current representative:</a:t>
            </a:r>
          </a:p>
          <a:p>
            <a:endParaRPr lang="en-US" dirty="0"/>
          </a:p>
          <a:p>
            <a:endParaRPr lang="en-US" dirty="0"/>
          </a:p>
          <a:p>
            <a:endParaRPr lang="en-US" dirty="0"/>
          </a:p>
          <a:p>
            <a:endParaRPr lang="en-US" dirty="0"/>
          </a:p>
          <a:p>
            <a:r>
              <a:rPr lang="en-US" dirty="0"/>
              <a:t>If they are changing the individual or organization, they would mark “Changing” and complete the form with the new information of the representative selected.  </a:t>
            </a:r>
          </a:p>
          <a:p>
            <a:r>
              <a:rPr lang="en-US" dirty="0"/>
              <a:t>If they are removing the representative, they would check “Removing” and complete the sections.</a:t>
            </a:r>
          </a:p>
          <a:p>
            <a:r>
              <a:rPr lang="en-US" dirty="0"/>
              <a:t>If the forms are not completed correctly, we cannot accept any request to appoint, change, or remove a representative.</a:t>
            </a:r>
          </a:p>
          <a:p>
            <a:endParaRPr lang="en-US" dirty="0"/>
          </a:p>
          <a:p>
            <a:endParaRPr lang="en-US" dirty="0"/>
          </a:p>
          <a:p>
            <a:pPr lvl="1"/>
            <a:endParaRPr lang="en-US" dirty="0"/>
          </a:p>
        </p:txBody>
      </p:sp>
      <p:pic>
        <p:nvPicPr>
          <p:cNvPr id="6" name="Picture 5">
            <a:extLst>
              <a:ext uri="{FF2B5EF4-FFF2-40B4-BE49-F238E27FC236}">
                <a16:creationId xmlns:a16="http://schemas.microsoft.com/office/drawing/2014/main" xmlns="" id="{48B4206F-9C9A-E6C5-B68D-3060C46B9390}"/>
              </a:ext>
            </a:extLst>
          </p:cNvPr>
          <p:cNvPicPr>
            <a:picLocks noChangeAspect="1"/>
          </p:cNvPicPr>
          <p:nvPr/>
        </p:nvPicPr>
        <p:blipFill>
          <a:blip r:embed="rId2"/>
          <a:stretch>
            <a:fillRect/>
          </a:stretch>
        </p:blipFill>
        <p:spPr>
          <a:xfrm>
            <a:off x="698842" y="2341024"/>
            <a:ext cx="10344150" cy="1838325"/>
          </a:xfrm>
          <a:prstGeom prst="rect">
            <a:avLst/>
          </a:prstGeom>
        </p:spPr>
      </p:pic>
    </p:spTree>
    <p:extLst>
      <p:ext uri="{BB962C8B-B14F-4D97-AF65-F5344CB8AC3E}">
        <p14:creationId xmlns:p14="http://schemas.microsoft.com/office/powerpoint/2010/main" val="377050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p:txBody>
          <a:bodyPr/>
          <a:lstStyle/>
          <a:p>
            <a:r>
              <a:rPr lang="en-US" dirty="0"/>
              <a:t>Power of Attorney – Types and Processes </a:t>
            </a:r>
          </a:p>
        </p:txBody>
      </p:sp>
      <p:sp>
        <p:nvSpPr>
          <p:cNvPr id="3" name="Content Placeholder 2">
            <a:extLst>
              <a:ext uri="{FF2B5EF4-FFF2-40B4-BE49-F238E27FC236}">
                <a16:creationId xmlns:a16="http://schemas.microsoft.com/office/drawing/2014/main" xmlns="" id="{1538E2F6-111D-5C90-B877-524BAD522DA9}"/>
              </a:ext>
            </a:extLst>
          </p:cNvPr>
          <p:cNvSpPr>
            <a:spLocks noGrp="1"/>
          </p:cNvSpPr>
          <p:nvPr>
            <p:ph idx="1"/>
          </p:nvPr>
        </p:nvSpPr>
        <p:spPr>
          <a:xfrm>
            <a:off x="448056" y="1055078"/>
            <a:ext cx="11293200" cy="5414122"/>
          </a:xfrm>
        </p:spPr>
        <p:txBody>
          <a:bodyPr>
            <a:normAutofit fontScale="92500" lnSpcReduction="10000"/>
          </a:bodyPr>
          <a:lstStyle/>
          <a:p>
            <a:r>
              <a:rPr lang="en-US" dirty="0"/>
              <a:t>A Power of Attorney or POA is someone who has been designated as an agent to act on behalf of the individual.  </a:t>
            </a:r>
          </a:p>
          <a:p>
            <a:r>
              <a:rPr lang="en-US" dirty="0"/>
              <a:t>There are different types of Powers of Attorneys.  Each type grants different authority and the language must be reviewed to determine what powers the agent has.  </a:t>
            </a:r>
          </a:p>
          <a:p>
            <a:pPr lvl="1"/>
            <a:r>
              <a:rPr lang="en-US" b="1" dirty="0"/>
              <a:t>General  Durable POA </a:t>
            </a:r>
            <a:r>
              <a:rPr lang="en-US" dirty="0"/>
              <a:t>– These agents typically have general authority to manage or act on behalf of the individual.  There should be language that the authority will continue even if the individual named becomes disabled or incapacitated later.  </a:t>
            </a:r>
          </a:p>
          <a:p>
            <a:pPr lvl="1"/>
            <a:r>
              <a:rPr lang="en-US" b="1" dirty="0"/>
              <a:t>Financial POA (POA-F) </a:t>
            </a:r>
            <a:r>
              <a:rPr lang="en-US" dirty="0"/>
              <a:t>– These agents have authority to manage the financial aspects of the named individual.  They can sign applications as well as receive notices and information. There should be language that the authority will continue even if the individual named becomes disabled or incapacitated later.  </a:t>
            </a:r>
          </a:p>
          <a:p>
            <a:pPr lvl="1"/>
            <a:r>
              <a:rPr lang="en-US" b="1" dirty="0"/>
              <a:t>Healthcare POA (POA-H) </a:t>
            </a:r>
            <a:r>
              <a:rPr lang="en-US" dirty="0"/>
              <a:t>– These agents have the authority to manage the medical care of the name individuals.  </a:t>
            </a:r>
          </a:p>
          <a:p>
            <a:r>
              <a:rPr lang="en-US" dirty="0"/>
              <a:t>If the language in the document does not contain references for financial management and does not withstand disability or incapacity of the individual, the agent is not allowed to sign for the applicant under MEH 2.5.1.1 #4.</a:t>
            </a:r>
          </a:p>
          <a:p>
            <a:pPr lvl="1"/>
            <a:r>
              <a:rPr lang="en-US" dirty="0"/>
              <a:t>NOTE: Anyone can sign on behalf of any individual for medical programs if the applicant/member is incapacitated or incompetent.  </a:t>
            </a:r>
          </a:p>
        </p:txBody>
      </p:sp>
    </p:spTree>
    <p:extLst>
      <p:ext uri="{BB962C8B-B14F-4D97-AF65-F5344CB8AC3E}">
        <p14:creationId xmlns:p14="http://schemas.microsoft.com/office/powerpoint/2010/main" val="1349820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p:txBody>
          <a:bodyPr/>
          <a:lstStyle/>
          <a:p>
            <a:r>
              <a:rPr lang="en-US" dirty="0"/>
              <a:t>Power of Attorney – Types and Processes </a:t>
            </a:r>
          </a:p>
        </p:txBody>
      </p:sp>
      <p:sp>
        <p:nvSpPr>
          <p:cNvPr id="3" name="Content Placeholder 2">
            <a:extLst>
              <a:ext uri="{FF2B5EF4-FFF2-40B4-BE49-F238E27FC236}">
                <a16:creationId xmlns:a16="http://schemas.microsoft.com/office/drawing/2014/main" xmlns="" id="{1538E2F6-111D-5C90-B877-524BAD522DA9}"/>
              </a:ext>
            </a:extLst>
          </p:cNvPr>
          <p:cNvSpPr>
            <a:spLocks noGrp="1"/>
          </p:cNvSpPr>
          <p:nvPr>
            <p:ph idx="1"/>
          </p:nvPr>
        </p:nvSpPr>
        <p:spPr>
          <a:xfrm>
            <a:off x="448056" y="1055078"/>
            <a:ext cx="11293200" cy="5312672"/>
          </a:xfrm>
        </p:spPr>
        <p:txBody>
          <a:bodyPr>
            <a:normAutofit/>
          </a:bodyPr>
          <a:lstStyle/>
          <a:p>
            <a:r>
              <a:rPr lang="en-US" dirty="0"/>
              <a:t>When we receive the POA paperwork, we must review to determine the type and appropriate action to take.  </a:t>
            </a:r>
          </a:p>
          <a:p>
            <a:r>
              <a:rPr lang="en-US" dirty="0"/>
              <a:t>Any Durable or Financial Power of Attorney may be added if the language in MEH 2.5.1.1 #4 is met.  </a:t>
            </a:r>
          </a:p>
          <a:p>
            <a:pPr lvl="1"/>
            <a:r>
              <a:rPr lang="en-US" dirty="0"/>
              <a:t>These are the only “valid” types of POAs for Income Maintenance programs.  </a:t>
            </a:r>
          </a:p>
          <a:p>
            <a:r>
              <a:rPr lang="en-US" dirty="0"/>
              <a:t>If someone is a healthcare POA, these are not valid for any purposes with Income Maintenance and the agent would need to be appointed as an authorized representative to manage the case.  </a:t>
            </a:r>
          </a:p>
          <a:p>
            <a:pPr lvl="1"/>
            <a:r>
              <a:rPr lang="en-US" dirty="0"/>
              <a:t>A healthcare POA may sign the application only under MEH 2.5.1.1 #5 if the individual is deemed incompetent or incapacitated.  </a:t>
            </a:r>
          </a:p>
          <a:p>
            <a:pPr lvl="1"/>
            <a:r>
              <a:rPr lang="en-US" dirty="0"/>
              <a:t>They are not entitled to any information related to the case and cannot be added unless designated as the authorized representative.  </a:t>
            </a:r>
          </a:p>
          <a:p>
            <a:pPr lvl="1"/>
            <a:endParaRPr lang="en-US" dirty="0"/>
          </a:p>
          <a:p>
            <a:endParaRPr lang="en-US" dirty="0"/>
          </a:p>
          <a:p>
            <a:pPr lvl="1"/>
            <a:endParaRPr lang="en-US" dirty="0"/>
          </a:p>
        </p:txBody>
      </p:sp>
    </p:spTree>
    <p:extLst>
      <p:ext uri="{BB962C8B-B14F-4D97-AF65-F5344CB8AC3E}">
        <p14:creationId xmlns:p14="http://schemas.microsoft.com/office/powerpoint/2010/main" val="414387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xmlns="" id="{C9D2EB17-7133-49D4-9B24-19D463C31C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AC235-B6E3-A754-9407-F62E8371309E}"/>
              </a:ext>
            </a:extLst>
          </p:cNvPr>
          <p:cNvSpPr>
            <a:spLocks noGrp="1"/>
          </p:cNvSpPr>
          <p:nvPr>
            <p:ph type="title"/>
          </p:nvPr>
        </p:nvSpPr>
        <p:spPr>
          <a:xfrm>
            <a:off x="448056" y="388800"/>
            <a:ext cx="11300532" cy="986400"/>
          </a:xfrm>
        </p:spPr>
        <p:txBody>
          <a:bodyPr anchor="b">
            <a:normAutofit/>
          </a:bodyPr>
          <a:lstStyle/>
          <a:p>
            <a:r>
              <a:rPr lang="en-US" sz="6400"/>
              <a:t>Power of Attorneys - Things to Note</a:t>
            </a:r>
          </a:p>
        </p:txBody>
      </p:sp>
      <p:cxnSp>
        <p:nvCxnSpPr>
          <p:cNvPr id="22" name="Straight Connector 18">
            <a:extLst>
              <a:ext uri="{FF2B5EF4-FFF2-40B4-BE49-F238E27FC236}">
                <a16:creationId xmlns:a16="http://schemas.microsoft.com/office/drawing/2014/main" xmlns="" id="{B32E796E-8D19-4926-B7B8-653B019390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0000" y="1609200"/>
            <a:ext cx="11300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Graphic 6" descr="Cycle with People">
            <a:extLst>
              <a:ext uri="{FF2B5EF4-FFF2-40B4-BE49-F238E27FC236}">
                <a16:creationId xmlns:a16="http://schemas.microsoft.com/office/drawing/2014/main" xmlns="" id="{59BC593F-E811-DF92-AC8B-4728D66030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0000" y="2259000"/>
            <a:ext cx="3492000" cy="3492000"/>
          </a:xfrm>
          <a:prstGeom prst="rect">
            <a:avLst/>
          </a:prstGeom>
        </p:spPr>
      </p:pic>
      <p:sp>
        <p:nvSpPr>
          <p:cNvPr id="3" name="Content Placeholder 2">
            <a:extLst>
              <a:ext uri="{FF2B5EF4-FFF2-40B4-BE49-F238E27FC236}">
                <a16:creationId xmlns:a16="http://schemas.microsoft.com/office/drawing/2014/main" xmlns="" id="{8B8407FA-E36E-1BED-D7C1-996977B5DB4E}"/>
              </a:ext>
            </a:extLst>
          </p:cNvPr>
          <p:cNvSpPr>
            <a:spLocks noGrp="1"/>
          </p:cNvSpPr>
          <p:nvPr>
            <p:ph idx="1"/>
          </p:nvPr>
        </p:nvSpPr>
        <p:spPr>
          <a:xfrm>
            <a:off x="4366800" y="1944000"/>
            <a:ext cx="7380000" cy="4006800"/>
          </a:xfrm>
        </p:spPr>
        <p:txBody>
          <a:bodyPr>
            <a:normAutofit/>
          </a:bodyPr>
          <a:lstStyle/>
          <a:p>
            <a:pPr>
              <a:lnSpc>
                <a:spcPct val="130000"/>
              </a:lnSpc>
            </a:pPr>
            <a:r>
              <a:rPr lang="en-US" sz="1100"/>
              <a:t>Successor POAs and “Co-POAs”</a:t>
            </a:r>
          </a:p>
          <a:p>
            <a:pPr lvl="1">
              <a:lnSpc>
                <a:spcPct val="130000"/>
              </a:lnSpc>
            </a:pPr>
            <a:r>
              <a:rPr lang="en-US" sz="1100"/>
              <a:t>If someone is designated as a “successor” POA, they are not entitled to any information or able to manage the case unless the primary POA has submitted information in writing that they are unwilling or unable to serve as POA and the Successor POA is assuming their duties.  </a:t>
            </a:r>
          </a:p>
          <a:p>
            <a:pPr lvl="2">
              <a:lnSpc>
                <a:spcPct val="130000"/>
              </a:lnSpc>
            </a:pPr>
            <a:r>
              <a:rPr lang="en-US" sz="1100"/>
              <a:t>When this information is received, the POA screen would be updated to reflect the successor POA as the primary and we would no longer discuss the case with the previously designated POA without the client being present or signing an ROI.  </a:t>
            </a:r>
          </a:p>
          <a:p>
            <a:pPr lvl="1">
              <a:lnSpc>
                <a:spcPct val="130000"/>
              </a:lnSpc>
            </a:pPr>
            <a:r>
              <a:rPr lang="en-US" sz="1100"/>
              <a:t>If someone is designated as a “Co-POA”, they have the same authority and action as the other designated POA.  We can discuss information with either but only one can be added to the case or designated on the screen.  </a:t>
            </a:r>
          </a:p>
          <a:p>
            <a:pPr lvl="2">
              <a:lnSpc>
                <a:spcPct val="130000"/>
              </a:lnSpc>
            </a:pPr>
            <a:r>
              <a:rPr lang="en-US" sz="1100"/>
              <a:t>If the “Co-POA” calls, best practice is to check ECF for the paperwork and review the authority of the individual before releasing information</a:t>
            </a:r>
          </a:p>
          <a:p>
            <a:pPr>
              <a:lnSpc>
                <a:spcPct val="130000"/>
              </a:lnSpc>
            </a:pPr>
            <a:r>
              <a:rPr lang="en-US" sz="1100"/>
              <a:t>Spousal Cases</a:t>
            </a:r>
          </a:p>
          <a:p>
            <a:pPr lvl="1">
              <a:lnSpc>
                <a:spcPct val="130000"/>
              </a:lnSpc>
            </a:pPr>
            <a:r>
              <a:rPr lang="en-US" sz="1100"/>
              <a:t>If there is a designated POA for the applicant or  spouse, that individual can sign for the individual they represent.  If the spouse is the POA, only one signature would be needed.</a:t>
            </a:r>
          </a:p>
        </p:txBody>
      </p:sp>
    </p:spTree>
    <p:extLst>
      <p:ext uri="{BB962C8B-B14F-4D97-AF65-F5344CB8AC3E}">
        <p14:creationId xmlns:p14="http://schemas.microsoft.com/office/powerpoint/2010/main" val="4089026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p:txBody>
          <a:bodyPr/>
          <a:lstStyle/>
          <a:p>
            <a:r>
              <a:rPr lang="en-US" dirty="0"/>
              <a:t>Guardians– Types and Processes </a:t>
            </a:r>
          </a:p>
        </p:txBody>
      </p:sp>
      <p:sp>
        <p:nvSpPr>
          <p:cNvPr id="3" name="Content Placeholder 2">
            <a:extLst>
              <a:ext uri="{FF2B5EF4-FFF2-40B4-BE49-F238E27FC236}">
                <a16:creationId xmlns:a16="http://schemas.microsoft.com/office/drawing/2014/main" xmlns="" id="{1538E2F6-111D-5C90-B877-524BAD522DA9}"/>
              </a:ext>
            </a:extLst>
          </p:cNvPr>
          <p:cNvSpPr>
            <a:spLocks noGrp="1"/>
          </p:cNvSpPr>
          <p:nvPr>
            <p:ph idx="1"/>
          </p:nvPr>
        </p:nvSpPr>
        <p:spPr>
          <a:xfrm>
            <a:off x="448056" y="1055078"/>
            <a:ext cx="11293200" cy="5312672"/>
          </a:xfrm>
        </p:spPr>
        <p:txBody>
          <a:bodyPr>
            <a:normAutofit lnSpcReduction="10000"/>
          </a:bodyPr>
          <a:lstStyle/>
          <a:p>
            <a:r>
              <a:rPr lang="en-US" dirty="0"/>
              <a:t>A guardian is appointed to manage the affairs of an incompetent or incapacitated individual by a court of law.  </a:t>
            </a:r>
          </a:p>
          <a:p>
            <a:r>
              <a:rPr lang="en-US" dirty="0"/>
              <a:t>It does not matter what state appointed the guardian.  The powers listed on the order and letters of guardianship must be reviewed to determine the appropriate action for our programs.</a:t>
            </a:r>
          </a:p>
          <a:p>
            <a:r>
              <a:rPr lang="en-US" dirty="0"/>
              <a:t>There are different types of Guardians appointed for an individual (ward) by a court.  </a:t>
            </a:r>
          </a:p>
          <a:p>
            <a:pPr lvl="1"/>
            <a:r>
              <a:rPr lang="en-US" dirty="0"/>
              <a:t>Guardian of Estate – Manages financial aspects of the ward’s care</a:t>
            </a:r>
          </a:p>
          <a:p>
            <a:pPr lvl="1"/>
            <a:r>
              <a:rPr lang="en-US" dirty="0"/>
              <a:t>Guardian of Person &amp; Estate – Manages the financial, non-financial, and medical aspects of the ward’s care</a:t>
            </a:r>
          </a:p>
          <a:p>
            <a:pPr lvl="1"/>
            <a:r>
              <a:rPr lang="en-US" dirty="0"/>
              <a:t>Guardian of Person – Manages the medical and non-financial aspects of the ward’s </a:t>
            </a:r>
          </a:p>
          <a:p>
            <a:pPr lvl="1"/>
            <a:r>
              <a:rPr lang="en-US" dirty="0"/>
              <a:t>General Guardian – May manage the areas designated within the order (Rare)</a:t>
            </a:r>
          </a:p>
          <a:p>
            <a:pPr lvl="1"/>
            <a:r>
              <a:rPr lang="en-US" sz="1800" dirty="0"/>
              <a:t>For more information on guardianship types, visit </a:t>
            </a:r>
            <a:r>
              <a:rPr lang="en-US" sz="1800" dirty="0">
                <a:hlinkClick r:id="rId2"/>
              </a:rPr>
              <a:t>www.gwaar.org</a:t>
            </a:r>
            <a:r>
              <a:rPr lang="en-US" sz="1800" dirty="0"/>
              <a:t> </a:t>
            </a:r>
            <a:endParaRPr lang="en-US" dirty="0"/>
          </a:p>
          <a:p>
            <a:r>
              <a:rPr lang="en-US" dirty="0"/>
              <a:t>We would review and act accordingly on the type of guardian designated based on policy</a:t>
            </a:r>
          </a:p>
          <a:p>
            <a:r>
              <a:rPr lang="en-US" dirty="0"/>
              <a:t>A guardian of person is NOT valid for Medicaid purposes unless it states they can manage financial matters related to government programs.  </a:t>
            </a:r>
          </a:p>
          <a:p>
            <a:pPr lvl="1"/>
            <a:endParaRPr lang="en-US" dirty="0"/>
          </a:p>
          <a:p>
            <a:endParaRPr lang="en-US" dirty="0"/>
          </a:p>
          <a:p>
            <a:pPr lvl="1"/>
            <a:endParaRPr lang="en-US" dirty="0"/>
          </a:p>
        </p:txBody>
      </p:sp>
    </p:spTree>
    <p:extLst>
      <p:ext uri="{BB962C8B-B14F-4D97-AF65-F5344CB8AC3E}">
        <p14:creationId xmlns:p14="http://schemas.microsoft.com/office/powerpoint/2010/main" val="377682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16">
            <a:extLst>
              <a:ext uri="{FF2B5EF4-FFF2-40B4-BE49-F238E27FC236}">
                <a16:creationId xmlns:a16="http://schemas.microsoft.com/office/drawing/2014/main" xmlns="" id="{C9D2EB17-7133-49D4-9B24-19D463C31C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0AAC235-B6E3-A754-9407-F62E8371309E}"/>
              </a:ext>
            </a:extLst>
          </p:cNvPr>
          <p:cNvSpPr>
            <a:spLocks noGrp="1"/>
          </p:cNvSpPr>
          <p:nvPr>
            <p:ph type="title"/>
          </p:nvPr>
        </p:nvSpPr>
        <p:spPr>
          <a:xfrm>
            <a:off x="448056" y="388800"/>
            <a:ext cx="11300532" cy="986400"/>
          </a:xfrm>
        </p:spPr>
        <p:txBody>
          <a:bodyPr anchor="b">
            <a:normAutofit/>
          </a:bodyPr>
          <a:lstStyle/>
          <a:p>
            <a:r>
              <a:rPr lang="en-US" sz="6400" dirty="0"/>
              <a:t>Guardians- Things to Note</a:t>
            </a:r>
          </a:p>
        </p:txBody>
      </p:sp>
      <p:cxnSp>
        <p:nvCxnSpPr>
          <p:cNvPr id="22" name="Straight Connector 18">
            <a:extLst>
              <a:ext uri="{FF2B5EF4-FFF2-40B4-BE49-F238E27FC236}">
                <a16:creationId xmlns:a16="http://schemas.microsoft.com/office/drawing/2014/main" xmlns="" id="{B32E796E-8D19-4926-B7B8-653B019390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0000" y="1609200"/>
            <a:ext cx="113004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Graphic 6" descr="Cycle with People">
            <a:extLst>
              <a:ext uri="{FF2B5EF4-FFF2-40B4-BE49-F238E27FC236}">
                <a16:creationId xmlns:a16="http://schemas.microsoft.com/office/drawing/2014/main" xmlns="" id="{59BC593F-E811-DF92-AC8B-4728D66030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0000" y="2259000"/>
            <a:ext cx="3492000" cy="3492000"/>
          </a:xfrm>
          <a:prstGeom prst="rect">
            <a:avLst/>
          </a:prstGeom>
        </p:spPr>
      </p:pic>
      <p:sp>
        <p:nvSpPr>
          <p:cNvPr id="3" name="Content Placeholder 2">
            <a:extLst>
              <a:ext uri="{FF2B5EF4-FFF2-40B4-BE49-F238E27FC236}">
                <a16:creationId xmlns:a16="http://schemas.microsoft.com/office/drawing/2014/main" xmlns="" id="{8B8407FA-E36E-1BED-D7C1-996977B5DB4E}"/>
              </a:ext>
            </a:extLst>
          </p:cNvPr>
          <p:cNvSpPr>
            <a:spLocks noGrp="1"/>
          </p:cNvSpPr>
          <p:nvPr>
            <p:ph idx="1"/>
          </p:nvPr>
        </p:nvSpPr>
        <p:spPr>
          <a:xfrm>
            <a:off x="4366800" y="1764000"/>
            <a:ext cx="7380000" cy="4868154"/>
          </a:xfrm>
        </p:spPr>
        <p:txBody>
          <a:bodyPr>
            <a:normAutofit lnSpcReduction="10000"/>
          </a:bodyPr>
          <a:lstStyle/>
          <a:p>
            <a:pPr>
              <a:lnSpc>
                <a:spcPct val="130000"/>
              </a:lnSpc>
            </a:pPr>
            <a:r>
              <a:rPr lang="en-US" sz="1100" dirty="0"/>
              <a:t>A guardianship order may be issued temporarily while a formal guardianship appointment is being pursued.   </a:t>
            </a:r>
          </a:p>
          <a:p>
            <a:pPr lvl="1">
              <a:lnSpc>
                <a:spcPct val="130000"/>
              </a:lnSpc>
            </a:pPr>
            <a:r>
              <a:rPr lang="en-US" sz="1100" dirty="0"/>
              <a:t>We cannot honor or disclosed information if the temporary order has expired and no new documentation has been received.  </a:t>
            </a:r>
          </a:p>
          <a:p>
            <a:pPr>
              <a:lnSpc>
                <a:spcPct val="130000"/>
              </a:lnSpc>
            </a:pPr>
            <a:r>
              <a:rPr lang="en-US" sz="1100" dirty="0"/>
              <a:t>A guardianship order may have a designated co-guardian or successor guardian.  </a:t>
            </a:r>
          </a:p>
          <a:p>
            <a:pPr lvl="1">
              <a:lnSpc>
                <a:spcPct val="130000"/>
              </a:lnSpc>
            </a:pPr>
            <a:r>
              <a:rPr lang="en-US" sz="1100" dirty="0"/>
              <a:t>Unlike a POA, if a primary designated guardian does not wish to fulfill their duties, the court must address and appoint the successor guardian or a new guardian.  </a:t>
            </a:r>
          </a:p>
          <a:p>
            <a:pPr lvl="1">
              <a:lnSpc>
                <a:spcPct val="130000"/>
              </a:lnSpc>
            </a:pPr>
            <a:r>
              <a:rPr lang="en-US" sz="1100" dirty="0"/>
              <a:t>If there is a “co-guardian”, they would have equal powers unless designated otherwise in the guardianship order</a:t>
            </a:r>
          </a:p>
          <a:p>
            <a:pPr>
              <a:lnSpc>
                <a:spcPct val="130000"/>
              </a:lnSpc>
            </a:pPr>
            <a:r>
              <a:rPr lang="en-US" sz="1100" dirty="0"/>
              <a:t>A guardian of person would not be added to a case unless the ward also appointed them as an authorized representative or the language is included in the order allowing financial management for government programs for healthcare purposes.  </a:t>
            </a:r>
          </a:p>
          <a:p>
            <a:pPr lvl="1">
              <a:lnSpc>
                <a:spcPct val="130000"/>
              </a:lnSpc>
            </a:pPr>
            <a:r>
              <a:rPr lang="en-US" sz="1100" dirty="0"/>
              <a:t>A guardian of person can still sign an application under MEH 2.5.1.1 #5 as the person has been deemed by the court as incapacitated or incompetent for healthcare purposes.  </a:t>
            </a:r>
          </a:p>
          <a:p>
            <a:pPr lvl="1">
              <a:lnSpc>
                <a:spcPct val="130000"/>
              </a:lnSpc>
            </a:pPr>
            <a:r>
              <a:rPr lang="en-US" sz="1100" dirty="0"/>
              <a:t>If there is FoodShare open, the guardian of person must not be added, and we would generate the authorized representative forms unless the appropriate language was included in the order.  </a:t>
            </a:r>
          </a:p>
          <a:p>
            <a:pPr lvl="1">
              <a:lnSpc>
                <a:spcPct val="130000"/>
              </a:lnSpc>
            </a:pPr>
            <a:r>
              <a:rPr lang="en-US" sz="1100" dirty="0"/>
              <a:t>We can still speak to the Guardian of Person on FS related matters, but nothing related to the healthcare.  Changes should still be accepted when reported for FS benefits.  </a:t>
            </a:r>
          </a:p>
          <a:p>
            <a:pPr>
              <a:lnSpc>
                <a:spcPct val="130000"/>
              </a:lnSpc>
            </a:pPr>
            <a:r>
              <a:rPr lang="en-US" sz="1100" dirty="0"/>
              <a:t>If there is a guardian designated on a case, CWW does not notify or send any information, notices, or paperwork to the client.  All correspondence is generated to the guardian on file.  </a:t>
            </a:r>
          </a:p>
          <a:p>
            <a:pPr>
              <a:lnSpc>
                <a:spcPct val="130000"/>
              </a:lnSpc>
            </a:pPr>
            <a:endParaRPr lang="en-US" sz="1100" dirty="0"/>
          </a:p>
        </p:txBody>
      </p:sp>
    </p:spTree>
    <p:extLst>
      <p:ext uri="{BB962C8B-B14F-4D97-AF65-F5344CB8AC3E}">
        <p14:creationId xmlns:p14="http://schemas.microsoft.com/office/powerpoint/2010/main" val="3018016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F9F97-8A4A-9692-57B4-47656D94EFC8}"/>
              </a:ext>
            </a:extLst>
          </p:cNvPr>
          <p:cNvSpPr>
            <a:spLocks noGrp="1"/>
          </p:cNvSpPr>
          <p:nvPr>
            <p:ph type="title"/>
          </p:nvPr>
        </p:nvSpPr>
        <p:spPr/>
        <p:txBody>
          <a:bodyPr/>
          <a:lstStyle/>
          <a:p>
            <a:r>
              <a:rPr lang="en-US" dirty="0"/>
              <a:t>Releases of Information </a:t>
            </a:r>
          </a:p>
        </p:txBody>
      </p:sp>
      <p:sp>
        <p:nvSpPr>
          <p:cNvPr id="3" name="Content Placeholder 2">
            <a:extLst>
              <a:ext uri="{FF2B5EF4-FFF2-40B4-BE49-F238E27FC236}">
                <a16:creationId xmlns:a16="http://schemas.microsoft.com/office/drawing/2014/main" xmlns="" id="{F9361E54-39D0-83BD-5A03-F6DD27021A42}"/>
              </a:ext>
            </a:extLst>
          </p:cNvPr>
          <p:cNvSpPr>
            <a:spLocks noGrp="1"/>
          </p:cNvSpPr>
          <p:nvPr>
            <p:ph idx="1"/>
          </p:nvPr>
        </p:nvSpPr>
        <p:spPr>
          <a:xfrm>
            <a:off x="448056" y="958467"/>
            <a:ext cx="11293200" cy="5510733"/>
          </a:xfrm>
        </p:spPr>
        <p:txBody>
          <a:bodyPr>
            <a:normAutofit fontScale="85000" lnSpcReduction="10000"/>
          </a:bodyPr>
          <a:lstStyle/>
          <a:p>
            <a:r>
              <a:rPr lang="en-US" dirty="0"/>
              <a:t>When we receive a release of information, it must be completed properly and signed by the applicant/member. </a:t>
            </a:r>
          </a:p>
          <a:p>
            <a:r>
              <a:rPr lang="en-US" dirty="0"/>
              <a:t>Best practice is to review the form thoroughly to check for:</a:t>
            </a:r>
          </a:p>
          <a:p>
            <a:pPr lvl="1"/>
            <a:r>
              <a:rPr lang="en-US" dirty="0"/>
              <a:t>The applicant/member name and relevant information</a:t>
            </a:r>
          </a:p>
          <a:p>
            <a:pPr lvl="1"/>
            <a:r>
              <a:rPr lang="en-US" dirty="0"/>
              <a:t>The person or organization that information is being approved to release to</a:t>
            </a:r>
          </a:p>
          <a:p>
            <a:pPr lvl="1"/>
            <a:r>
              <a:rPr lang="en-US" dirty="0"/>
              <a:t>The type of information allowed to be released</a:t>
            </a:r>
          </a:p>
          <a:p>
            <a:pPr lvl="1"/>
            <a:r>
              <a:rPr lang="en-US" dirty="0"/>
              <a:t>The expiration date on the form </a:t>
            </a:r>
          </a:p>
          <a:p>
            <a:pPr lvl="1"/>
            <a:r>
              <a:rPr lang="en-US" dirty="0"/>
              <a:t>The signature of the individual</a:t>
            </a:r>
          </a:p>
          <a:p>
            <a:r>
              <a:rPr lang="en-US" dirty="0"/>
              <a:t>Do not release information to any individual if the form does not meet criteria above or has expired.  </a:t>
            </a:r>
          </a:p>
          <a:p>
            <a:r>
              <a:rPr lang="en-US" dirty="0"/>
              <a:t>A release signed by a POA-H is not valid as a POA-H does not have authority to release information related to financial matters.</a:t>
            </a:r>
          </a:p>
          <a:p>
            <a:pPr lvl="1"/>
            <a:r>
              <a:rPr lang="en-US" dirty="0"/>
              <a:t>If someone has a guardian, the guardianship order should be reviewed to ensure they have the authority to address financial matters for a release to be valid.</a:t>
            </a:r>
          </a:p>
          <a:p>
            <a:pPr lvl="1"/>
            <a:r>
              <a:rPr lang="en-US" dirty="0"/>
              <a:t>An Authorized Representative does not have the authority to release any information to anyone.</a:t>
            </a:r>
          </a:p>
          <a:p>
            <a:r>
              <a:rPr lang="en-US" dirty="0"/>
              <a:t>An ROI does not permit an individual to make any changes to a case.  They can only receive information.  </a:t>
            </a:r>
          </a:p>
          <a:p>
            <a:pPr lvl="1"/>
            <a:r>
              <a:rPr lang="en-US" dirty="0"/>
              <a:t>If the client is not present and changes are reported, any information would be considered questionable until verified and notice should be sent to the client to verify information.  This is considered “known information” that the agency must act on.</a:t>
            </a:r>
          </a:p>
        </p:txBody>
      </p:sp>
    </p:spTree>
    <p:extLst>
      <p:ext uri="{BB962C8B-B14F-4D97-AF65-F5344CB8AC3E}">
        <p14:creationId xmlns:p14="http://schemas.microsoft.com/office/powerpoint/2010/main" val="1092604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xmlns="" id="{C66CC717-08C5-4F3E-B8AA-BA93C875598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0" name="Rectangle 19">
            <a:extLst>
              <a:ext uri="{FF2B5EF4-FFF2-40B4-BE49-F238E27FC236}">
                <a16:creationId xmlns:a16="http://schemas.microsoft.com/office/drawing/2014/main" xmlns="" id="{8C448D53-ACA1-4CA4-B08A-09FB0780C7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FA98C9E-B78B-EAD1-6591-DC0BC00004C8}"/>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sz="6400" dirty="0"/>
              <a:t>Special Status Medicaid Programs</a:t>
            </a:r>
          </a:p>
        </p:txBody>
      </p:sp>
      <p:pic>
        <p:nvPicPr>
          <p:cNvPr id="6" name="Graphic 5" descr="Checkmark">
            <a:extLst>
              <a:ext uri="{FF2B5EF4-FFF2-40B4-BE49-F238E27FC236}">
                <a16:creationId xmlns:a16="http://schemas.microsoft.com/office/drawing/2014/main" xmlns="" id="{397D0A15-E48D-9AD4-9B19-839417FE71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1104" y="1497308"/>
            <a:ext cx="3449384" cy="3449384"/>
          </a:xfrm>
          <a:prstGeom prst="rect">
            <a:avLst/>
          </a:prstGeom>
        </p:spPr>
      </p:pic>
      <p:cxnSp>
        <p:nvCxnSpPr>
          <p:cNvPr id="22" name="Straight Connector 21">
            <a:extLst>
              <a:ext uri="{FF2B5EF4-FFF2-40B4-BE49-F238E27FC236}">
                <a16:creationId xmlns:a16="http://schemas.microsoft.com/office/drawing/2014/main" xmlns="" id="{3B5719CE-F76F-4313-9A48-ADF79E67BB3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85412"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93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E4F4BC-F7C5-2F1B-EE6B-7BE01902C687}"/>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xmlns="" id="{3056CDF0-D087-6A7D-2033-847210D6352D}"/>
              </a:ext>
            </a:extLst>
          </p:cNvPr>
          <p:cNvSpPr>
            <a:spLocks noGrp="1"/>
          </p:cNvSpPr>
          <p:nvPr>
            <p:ph idx="1"/>
          </p:nvPr>
        </p:nvSpPr>
        <p:spPr/>
        <p:txBody>
          <a:bodyPr/>
          <a:lstStyle/>
          <a:p>
            <a:r>
              <a:rPr lang="en-US" dirty="0"/>
              <a:t>Program Codes and Call Center</a:t>
            </a:r>
          </a:p>
          <a:p>
            <a:r>
              <a:rPr lang="en-US" dirty="0"/>
              <a:t>HealthCare Requests and Assets</a:t>
            </a:r>
          </a:p>
          <a:p>
            <a:r>
              <a:rPr lang="en-US" dirty="0"/>
              <a:t>Representative Policies</a:t>
            </a:r>
          </a:p>
          <a:p>
            <a:r>
              <a:rPr lang="en-US" dirty="0"/>
              <a:t>Special Status Medicaid Programs</a:t>
            </a:r>
          </a:p>
          <a:p>
            <a:r>
              <a:rPr lang="en-US" dirty="0"/>
              <a:t>Unwinding and Reports Resuming</a:t>
            </a:r>
          </a:p>
          <a:p>
            <a:endParaRPr lang="en-US" dirty="0"/>
          </a:p>
          <a:p>
            <a:endParaRPr lang="en-US" dirty="0"/>
          </a:p>
        </p:txBody>
      </p:sp>
    </p:spTree>
    <p:extLst>
      <p:ext uri="{BB962C8B-B14F-4D97-AF65-F5344CB8AC3E}">
        <p14:creationId xmlns:p14="http://schemas.microsoft.com/office/powerpoint/2010/main" val="942067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Special Status Medicaid Programs</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6" y="1735200"/>
            <a:ext cx="5431536" cy="4588482"/>
          </a:xfrm>
        </p:spPr>
        <p:txBody>
          <a:bodyPr>
            <a:normAutofit fontScale="85000" lnSpcReduction="20000"/>
          </a:bodyPr>
          <a:lstStyle/>
          <a:p>
            <a:r>
              <a:rPr lang="en-US" dirty="0"/>
              <a:t>There are individuals who fall under the “Special Status” Medicaid programs</a:t>
            </a:r>
          </a:p>
          <a:p>
            <a:r>
              <a:rPr lang="en-US" dirty="0"/>
              <a:t>These programs are for individuals that have special processing rules depending on their category.  </a:t>
            </a:r>
          </a:p>
          <a:p>
            <a:r>
              <a:rPr lang="en-US" dirty="0"/>
              <a:t>Case action is needed to process requests differently based on income and COLA disregards for each subcategory</a:t>
            </a:r>
          </a:p>
          <a:p>
            <a:r>
              <a:rPr lang="en-US" dirty="0"/>
              <a:t>OASDI stands for Old-Age, Survivors, and Disability Insurance program with Social Security Administration (SSA)</a:t>
            </a:r>
          </a:p>
          <a:p>
            <a:pPr lvl="1"/>
            <a:r>
              <a:rPr lang="en-US" dirty="0"/>
              <a:t>This is based on earnings and work quarters on record with SSA</a:t>
            </a:r>
          </a:p>
          <a:p>
            <a:r>
              <a:rPr lang="en-US" dirty="0"/>
              <a:t>SSI stands for Supplemental Security Insurance</a:t>
            </a:r>
          </a:p>
          <a:p>
            <a:pPr lvl="1"/>
            <a:r>
              <a:rPr lang="en-US" dirty="0"/>
              <a:t>This is a needs-based program and eligibility is determined om resources (assets) and income</a:t>
            </a:r>
          </a:p>
        </p:txBody>
      </p:sp>
      <p:sp>
        <p:nvSpPr>
          <p:cNvPr id="5" name="Content Placeholder 4">
            <a:extLst>
              <a:ext uri="{FF2B5EF4-FFF2-40B4-BE49-F238E27FC236}">
                <a16:creationId xmlns:a16="http://schemas.microsoft.com/office/drawing/2014/main" xmlns="" id="{B65DB58A-0C8E-BDC7-D537-9FA9B2FC26DB}"/>
              </a:ext>
            </a:extLst>
          </p:cNvPr>
          <p:cNvSpPr>
            <a:spLocks noGrp="1"/>
          </p:cNvSpPr>
          <p:nvPr>
            <p:ph sz="half" idx="2"/>
          </p:nvPr>
        </p:nvSpPr>
        <p:spPr>
          <a:xfrm>
            <a:off x="6309360" y="1735200"/>
            <a:ext cx="5431536" cy="4734000"/>
          </a:xfrm>
        </p:spPr>
        <p:txBody>
          <a:bodyPr>
            <a:normAutofit fontScale="85000" lnSpcReduction="20000"/>
          </a:bodyPr>
          <a:lstStyle/>
          <a:p>
            <a:r>
              <a:rPr lang="en-US" dirty="0"/>
              <a:t>Special Status Medicaid Types:</a:t>
            </a:r>
          </a:p>
          <a:p>
            <a:pPr lvl="1"/>
            <a:r>
              <a:rPr lang="en-US" dirty="0"/>
              <a:t>503 Cases (MEH 25.1) </a:t>
            </a:r>
          </a:p>
          <a:p>
            <a:pPr lvl="1"/>
            <a:r>
              <a:rPr lang="en-US" dirty="0"/>
              <a:t>Disabled Adult Child (MEH 25.2)</a:t>
            </a:r>
          </a:p>
          <a:p>
            <a:pPr lvl="1"/>
            <a:r>
              <a:rPr lang="en-US" dirty="0"/>
              <a:t>Widows/Widowers (MEH 25.3)</a:t>
            </a:r>
          </a:p>
          <a:p>
            <a:pPr lvl="1"/>
            <a:r>
              <a:rPr lang="en-US" dirty="0"/>
              <a:t>1619 Cases (MEH 25.5)</a:t>
            </a:r>
          </a:p>
          <a:p>
            <a:r>
              <a:rPr lang="en-US" dirty="0"/>
              <a:t>Each have different eligibility requirements, but all are related to having SSI and SSA payments and having lost their SSI eligibility.</a:t>
            </a:r>
          </a:p>
          <a:p>
            <a:r>
              <a:rPr lang="en-US" dirty="0"/>
              <a:t>All special statuses (excluding 1619b) need to have the Prior SSI screen completed and the correct indicator updated based on the criteria they fall under</a:t>
            </a:r>
          </a:p>
          <a:p>
            <a:r>
              <a:rPr lang="en-US" dirty="0"/>
              <a:t>For 1619b cases, you may still have to enter the prior SSI screen if they meet the criteria for other Special Status programs</a:t>
            </a:r>
          </a:p>
        </p:txBody>
      </p:sp>
    </p:spTree>
    <p:extLst>
      <p:ext uri="{BB962C8B-B14F-4D97-AF65-F5344CB8AC3E}">
        <p14:creationId xmlns:p14="http://schemas.microsoft.com/office/powerpoint/2010/main" val="61644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7E13E97F-F4A0-A766-6EEC-768039EA63FA}"/>
              </a:ext>
            </a:extLst>
          </p:cNvPr>
          <p:cNvSpPr>
            <a:spLocks noGrp="1"/>
          </p:cNvSpPr>
          <p:nvPr>
            <p:ph type="title"/>
          </p:nvPr>
        </p:nvSpPr>
        <p:spPr/>
        <p:txBody>
          <a:bodyPr/>
          <a:lstStyle/>
          <a:p>
            <a:r>
              <a:rPr lang="en-US" dirty="0"/>
              <a:t>Prior SSI page</a:t>
            </a:r>
          </a:p>
        </p:txBody>
      </p:sp>
      <p:sp>
        <p:nvSpPr>
          <p:cNvPr id="6" name="Content Placeholder 5">
            <a:extLst>
              <a:ext uri="{FF2B5EF4-FFF2-40B4-BE49-F238E27FC236}">
                <a16:creationId xmlns:a16="http://schemas.microsoft.com/office/drawing/2014/main" xmlns="" id="{5615F736-AD2F-EF91-FEC6-651ABDFE1836}"/>
              </a:ext>
            </a:extLst>
          </p:cNvPr>
          <p:cNvSpPr>
            <a:spLocks noGrp="1"/>
          </p:cNvSpPr>
          <p:nvPr>
            <p:ph idx="1"/>
          </p:nvPr>
        </p:nvSpPr>
        <p:spPr>
          <a:xfrm>
            <a:off x="448056" y="1071032"/>
            <a:ext cx="11293200" cy="5398168"/>
          </a:xfrm>
        </p:spPr>
        <p:txBody>
          <a:bodyPr>
            <a:normAutofit/>
          </a:bodyPr>
          <a:lstStyle/>
          <a:p>
            <a:r>
              <a:rPr lang="en-US" dirty="0"/>
              <a:t>Navigate under the Individual Non-Financial link to Prior SSI</a:t>
            </a:r>
          </a:p>
          <a:p>
            <a:r>
              <a:rPr lang="en-US" dirty="0"/>
              <a:t>Update the page with the correct begin month, the individual, and the date they last received an SSI payment</a:t>
            </a:r>
          </a:p>
          <a:p>
            <a:endParaRPr lang="en-US" dirty="0"/>
          </a:p>
          <a:p>
            <a:endParaRPr lang="en-US" dirty="0"/>
          </a:p>
          <a:p>
            <a:r>
              <a:rPr lang="en-US" dirty="0"/>
              <a:t>Under Is the Individual Ineligible for SSI due to…. Select the appropriate program:</a:t>
            </a:r>
          </a:p>
          <a:p>
            <a:endParaRPr lang="en-US" dirty="0"/>
          </a:p>
          <a:p>
            <a:endParaRPr lang="en-US" dirty="0"/>
          </a:p>
          <a:p>
            <a:endParaRPr lang="en-US" dirty="0"/>
          </a:p>
          <a:p>
            <a:r>
              <a:rPr lang="en-US" dirty="0"/>
              <a:t>This will assist CWW in determining the eligibility based on the selections made.  </a:t>
            </a:r>
          </a:p>
          <a:p>
            <a:r>
              <a:rPr lang="en-US" dirty="0"/>
              <a:t>For 1619b cases, the designation is listed on the Benefits received page under TANF in the bottom section:</a:t>
            </a:r>
          </a:p>
          <a:p>
            <a:endParaRPr lang="en-US" dirty="0"/>
          </a:p>
          <a:p>
            <a:endParaRPr lang="en-US" dirty="0"/>
          </a:p>
        </p:txBody>
      </p:sp>
      <p:pic>
        <p:nvPicPr>
          <p:cNvPr id="8" name="Picture 7">
            <a:extLst>
              <a:ext uri="{FF2B5EF4-FFF2-40B4-BE49-F238E27FC236}">
                <a16:creationId xmlns:a16="http://schemas.microsoft.com/office/drawing/2014/main" xmlns="" id="{03D58A99-DA71-C937-B9A2-655E77E2DEAC}"/>
              </a:ext>
            </a:extLst>
          </p:cNvPr>
          <p:cNvPicPr>
            <a:picLocks noChangeAspect="1"/>
          </p:cNvPicPr>
          <p:nvPr/>
        </p:nvPicPr>
        <p:blipFill rotWithShape="1">
          <a:blip r:embed="rId2"/>
          <a:srcRect t="70680"/>
          <a:stretch/>
        </p:blipFill>
        <p:spPr>
          <a:xfrm>
            <a:off x="7152296" y="865339"/>
            <a:ext cx="1918922" cy="689418"/>
          </a:xfrm>
          <a:prstGeom prst="rect">
            <a:avLst/>
          </a:prstGeom>
        </p:spPr>
      </p:pic>
      <p:pic>
        <p:nvPicPr>
          <p:cNvPr id="10" name="Picture 9">
            <a:extLst>
              <a:ext uri="{FF2B5EF4-FFF2-40B4-BE49-F238E27FC236}">
                <a16:creationId xmlns:a16="http://schemas.microsoft.com/office/drawing/2014/main" xmlns="" id="{74948DC7-AEC7-6AC2-AADB-C8EAA8735C68}"/>
              </a:ext>
            </a:extLst>
          </p:cNvPr>
          <p:cNvPicPr>
            <a:picLocks noChangeAspect="1"/>
          </p:cNvPicPr>
          <p:nvPr/>
        </p:nvPicPr>
        <p:blipFill>
          <a:blip r:embed="rId3"/>
          <a:stretch>
            <a:fillRect/>
          </a:stretch>
        </p:blipFill>
        <p:spPr>
          <a:xfrm>
            <a:off x="2583914" y="2081959"/>
            <a:ext cx="5953125" cy="933450"/>
          </a:xfrm>
          <a:prstGeom prst="rect">
            <a:avLst/>
          </a:prstGeom>
        </p:spPr>
      </p:pic>
      <p:pic>
        <p:nvPicPr>
          <p:cNvPr id="14" name="Picture 13">
            <a:extLst>
              <a:ext uri="{FF2B5EF4-FFF2-40B4-BE49-F238E27FC236}">
                <a16:creationId xmlns:a16="http://schemas.microsoft.com/office/drawing/2014/main" xmlns="" id="{C8D91B8A-EC3A-3527-6E1D-62DBB1F7735F}"/>
              </a:ext>
            </a:extLst>
          </p:cNvPr>
          <p:cNvPicPr>
            <a:picLocks noChangeAspect="1"/>
          </p:cNvPicPr>
          <p:nvPr/>
        </p:nvPicPr>
        <p:blipFill>
          <a:blip r:embed="rId4"/>
          <a:stretch>
            <a:fillRect/>
          </a:stretch>
        </p:blipFill>
        <p:spPr>
          <a:xfrm>
            <a:off x="1657878" y="3683720"/>
            <a:ext cx="8515350" cy="1266825"/>
          </a:xfrm>
          <a:prstGeom prst="rect">
            <a:avLst/>
          </a:prstGeom>
        </p:spPr>
      </p:pic>
      <p:pic>
        <p:nvPicPr>
          <p:cNvPr id="16" name="Picture 15">
            <a:extLst>
              <a:ext uri="{FF2B5EF4-FFF2-40B4-BE49-F238E27FC236}">
                <a16:creationId xmlns:a16="http://schemas.microsoft.com/office/drawing/2014/main" xmlns="" id="{BBAF402B-0816-9548-A1A6-F88FA3F9D71A}"/>
              </a:ext>
            </a:extLst>
          </p:cNvPr>
          <p:cNvPicPr>
            <a:picLocks noChangeAspect="1"/>
          </p:cNvPicPr>
          <p:nvPr/>
        </p:nvPicPr>
        <p:blipFill>
          <a:blip r:embed="rId5"/>
          <a:stretch>
            <a:fillRect/>
          </a:stretch>
        </p:blipFill>
        <p:spPr>
          <a:xfrm>
            <a:off x="4501090" y="6093868"/>
            <a:ext cx="2828925" cy="581025"/>
          </a:xfrm>
          <a:prstGeom prst="rect">
            <a:avLst/>
          </a:prstGeom>
        </p:spPr>
      </p:pic>
    </p:spTree>
    <p:extLst>
      <p:ext uri="{BB962C8B-B14F-4D97-AF65-F5344CB8AC3E}">
        <p14:creationId xmlns:p14="http://schemas.microsoft.com/office/powerpoint/2010/main" val="2343212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503 Cases (MEH 25.1)</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735200"/>
            <a:ext cx="10767115" cy="4214750"/>
          </a:xfrm>
        </p:spPr>
        <p:txBody>
          <a:bodyPr/>
          <a:lstStyle/>
          <a:p>
            <a:r>
              <a:rPr lang="en-US" dirty="0"/>
              <a:t>Individual is receiving OASDI payments</a:t>
            </a:r>
          </a:p>
          <a:p>
            <a:r>
              <a:rPr lang="en-US" dirty="0"/>
              <a:t>Individual was receiving SSI concurrently with OASDI but lost eligibility for SSI for any reason</a:t>
            </a:r>
          </a:p>
          <a:p>
            <a:r>
              <a:rPr lang="en-US" dirty="0"/>
              <a:t>Total countable income, excluding the “503” disregarded income is less than or equal to the categorical income limits for SSI-Related Medicaid (See MEH 39.4.1 for limits)</a:t>
            </a:r>
          </a:p>
          <a:p>
            <a:r>
              <a:rPr lang="en-US" dirty="0"/>
              <a:t>Total countable assets must be below the categorical asset limits for SSI-Related Medicaid (See Meh 39.4.1 for limits)</a:t>
            </a:r>
          </a:p>
        </p:txBody>
      </p:sp>
    </p:spTree>
    <p:extLst>
      <p:ext uri="{BB962C8B-B14F-4D97-AF65-F5344CB8AC3E}">
        <p14:creationId xmlns:p14="http://schemas.microsoft.com/office/powerpoint/2010/main" val="3814112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503 Disregards (MEH 25.1.3)</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11855"/>
            <a:ext cx="10767115" cy="5257345"/>
          </a:xfrm>
        </p:spPr>
        <p:txBody>
          <a:bodyPr>
            <a:normAutofit fontScale="92500" lnSpcReduction="10000"/>
          </a:bodyPr>
          <a:lstStyle/>
          <a:p>
            <a:r>
              <a:rPr lang="en-US" dirty="0"/>
              <a:t>If an individual qualifies for a 503 disregard, enter the Prior SSI screen and select 503 case (First Option).  </a:t>
            </a:r>
          </a:p>
          <a:p>
            <a:r>
              <a:rPr lang="en-US" dirty="0"/>
              <a:t>Find the gross OASDI income through the date exchange (this would include the Medicare premiums withheld and any amount of overpayment)</a:t>
            </a:r>
          </a:p>
          <a:p>
            <a:r>
              <a:rPr lang="en-US" dirty="0"/>
              <a:t>Find the last month they received both OASDI and SSI payments on the COLA Disregard table (MEH 39.6)</a:t>
            </a:r>
          </a:p>
          <a:p>
            <a:endParaRPr lang="en-US" dirty="0"/>
          </a:p>
          <a:p>
            <a:r>
              <a:rPr lang="en-US" dirty="0"/>
              <a:t>Multiply the gross OASDI payment by the decimal figure to determine the COLA disregard</a:t>
            </a:r>
          </a:p>
          <a:p>
            <a:r>
              <a:rPr lang="en-US" dirty="0"/>
              <a:t>EXAMPLE:  Newby’s gross OASDI is $820.  The last month he received both benefits was April 2013.  The COLA disregard chart has a decimal figure for the year 2013 of .031247.  $820 X .031247 is $25.62</a:t>
            </a:r>
          </a:p>
          <a:p>
            <a:r>
              <a:rPr lang="en-US" dirty="0"/>
              <a:t>Enter the $25.62 under the Disregards, Expenses, and Losses section of the Unearned Income page</a:t>
            </a:r>
          </a:p>
          <a:p>
            <a:endParaRPr lang="en-US" dirty="0"/>
          </a:p>
          <a:p>
            <a:r>
              <a:rPr lang="en-US" dirty="0"/>
              <a:t>The system will determine the appropriate Medicaid eligibility if they are under the Categorically Needy Medicaid Limits based on the disregard entered</a:t>
            </a:r>
          </a:p>
          <a:p>
            <a:endParaRPr lang="en-US" dirty="0"/>
          </a:p>
        </p:txBody>
      </p:sp>
      <p:pic>
        <p:nvPicPr>
          <p:cNvPr id="5" name="Picture 4">
            <a:extLst>
              <a:ext uri="{FF2B5EF4-FFF2-40B4-BE49-F238E27FC236}">
                <a16:creationId xmlns:a16="http://schemas.microsoft.com/office/drawing/2014/main" xmlns="" id="{6E8FFA53-FCAB-42DF-B41A-8D11C008A4EC}"/>
              </a:ext>
            </a:extLst>
          </p:cNvPr>
          <p:cNvPicPr>
            <a:picLocks noChangeAspect="1"/>
          </p:cNvPicPr>
          <p:nvPr/>
        </p:nvPicPr>
        <p:blipFill>
          <a:blip r:embed="rId2"/>
          <a:stretch>
            <a:fillRect/>
          </a:stretch>
        </p:blipFill>
        <p:spPr>
          <a:xfrm>
            <a:off x="976830" y="2917021"/>
            <a:ext cx="9316598" cy="373411"/>
          </a:xfrm>
          <a:prstGeom prst="rect">
            <a:avLst/>
          </a:prstGeom>
        </p:spPr>
      </p:pic>
      <p:pic>
        <p:nvPicPr>
          <p:cNvPr id="7" name="Picture 6">
            <a:extLst>
              <a:ext uri="{FF2B5EF4-FFF2-40B4-BE49-F238E27FC236}">
                <a16:creationId xmlns:a16="http://schemas.microsoft.com/office/drawing/2014/main" xmlns="" id="{B33698E9-61D7-A994-E80A-8A1E1CF5C97A}"/>
              </a:ext>
            </a:extLst>
          </p:cNvPr>
          <p:cNvPicPr>
            <a:picLocks noChangeAspect="1"/>
          </p:cNvPicPr>
          <p:nvPr/>
        </p:nvPicPr>
        <p:blipFill>
          <a:blip r:embed="rId3"/>
          <a:stretch>
            <a:fillRect/>
          </a:stretch>
        </p:blipFill>
        <p:spPr>
          <a:xfrm>
            <a:off x="3257321" y="5050865"/>
            <a:ext cx="3724275" cy="447675"/>
          </a:xfrm>
          <a:prstGeom prst="rect">
            <a:avLst/>
          </a:prstGeom>
        </p:spPr>
      </p:pic>
    </p:spTree>
    <p:extLst>
      <p:ext uri="{BB962C8B-B14F-4D97-AF65-F5344CB8AC3E}">
        <p14:creationId xmlns:p14="http://schemas.microsoft.com/office/powerpoint/2010/main" val="2763658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Disabled Adult Children (MEH 25.2)</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66940"/>
            <a:ext cx="10767115" cy="5202260"/>
          </a:xfrm>
        </p:spPr>
        <p:txBody>
          <a:bodyPr>
            <a:normAutofit fontScale="92500"/>
          </a:bodyPr>
          <a:lstStyle/>
          <a:p>
            <a:r>
              <a:rPr lang="en-US" dirty="0"/>
              <a:t>At least 18 years old at the time SSI was lost.</a:t>
            </a:r>
          </a:p>
          <a:p>
            <a:r>
              <a:rPr lang="en-US" dirty="0"/>
              <a:t>Classified by SSA as disabled before age 22</a:t>
            </a:r>
          </a:p>
          <a:p>
            <a:r>
              <a:rPr lang="en-US" dirty="0"/>
              <a:t>Individual is receiving OASDI payments based on the earnings of a parent who is disabled, retired, or deceased</a:t>
            </a:r>
          </a:p>
          <a:p>
            <a:r>
              <a:rPr lang="en-US" dirty="0"/>
              <a:t>Individual was receiving SSI but lost eligibility because the OASDI payment or an increase in the payment exceeded the SSI income limits. </a:t>
            </a:r>
          </a:p>
          <a:p>
            <a:r>
              <a:rPr lang="en-US" dirty="0"/>
              <a:t>The OASDI payment may be disregarded depending on the circumstances and must be reviewed. </a:t>
            </a:r>
          </a:p>
          <a:p>
            <a:pPr lvl="1"/>
            <a:r>
              <a:rPr lang="en-US" dirty="0"/>
              <a:t>If the person was receiving SSI and the addition of the OASDI payment caused the loss of eligibility, the entire OASDI payment is disregarded.  </a:t>
            </a:r>
          </a:p>
          <a:p>
            <a:pPr lvl="1"/>
            <a:r>
              <a:rPr lang="en-US" dirty="0"/>
              <a:t>If the person was receiving both SSI and OASDI. and an increase to the OASDI payment caused SSI to end, we disregard the amount of the increase that caused the loss of eligibility.  </a:t>
            </a:r>
          </a:p>
          <a:p>
            <a:r>
              <a:rPr lang="en-US" dirty="0"/>
              <a:t>NOTE:  Not all individuals receiving Social Security Disabled Child qualify as a Medicaid Disabled Adult Child (DAC).  Criteria must be reviewed, and the case updated appropriately to determine eligibility.  </a:t>
            </a:r>
          </a:p>
        </p:txBody>
      </p:sp>
    </p:spTree>
    <p:extLst>
      <p:ext uri="{BB962C8B-B14F-4D97-AF65-F5344CB8AC3E}">
        <p14:creationId xmlns:p14="http://schemas.microsoft.com/office/powerpoint/2010/main" val="2831339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DAC Disregards (MEH 25.1.3)</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11855"/>
            <a:ext cx="10767115" cy="5257345"/>
          </a:xfrm>
        </p:spPr>
        <p:txBody>
          <a:bodyPr>
            <a:normAutofit/>
          </a:bodyPr>
          <a:lstStyle/>
          <a:p>
            <a:r>
              <a:rPr lang="en-US" dirty="0"/>
              <a:t>If an individual qualifies for a DAC disregard, enter the Prior SSI screen and select DAC case (Second Option).  </a:t>
            </a:r>
          </a:p>
          <a:p>
            <a:r>
              <a:rPr lang="en-US" dirty="0"/>
              <a:t>If they were receiving the SSI-E supplemental payment, this is disregarded with the COLA disregard.</a:t>
            </a:r>
          </a:p>
          <a:p>
            <a:r>
              <a:rPr lang="en-US" dirty="0"/>
              <a:t>COLA disregard:</a:t>
            </a:r>
          </a:p>
          <a:p>
            <a:pPr lvl="1"/>
            <a:r>
              <a:rPr lang="en-US" dirty="0"/>
              <a:t>Find the gross OASDI income through the date exchange (this would include the Medicare premiums withheld and any amount of overpayment)</a:t>
            </a:r>
          </a:p>
          <a:p>
            <a:pPr lvl="1"/>
            <a:r>
              <a:rPr lang="en-US" dirty="0"/>
              <a:t>Find the last month they received both OASDI and SSI payments on the COLA Disregard table (MEH 39.6)</a:t>
            </a:r>
          </a:p>
          <a:p>
            <a:pPr lvl="1"/>
            <a:r>
              <a:rPr lang="en-US" dirty="0"/>
              <a:t>Multiply the gross OASDI payment by the decimal figure to determine the COLA disregard</a:t>
            </a:r>
          </a:p>
          <a:p>
            <a:pPr lvl="1"/>
            <a:r>
              <a:rPr lang="en-US" dirty="0"/>
              <a:t>EXAMPLE:  Newby’s gross OASDI is $820.  The last month he received both benefits was April 2013.  The COLA disregard chart has a decimal figure for the year 2013 of .031247.  $820 X .031247 is $25.62</a:t>
            </a:r>
          </a:p>
          <a:p>
            <a:endParaRPr lang="en-US" dirty="0"/>
          </a:p>
          <a:p>
            <a:endParaRPr lang="en-US" dirty="0"/>
          </a:p>
        </p:txBody>
      </p:sp>
      <p:pic>
        <p:nvPicPr>
          <p:cNvPr id="5" name="Picture 4">
            <a:extLst>
              <a:ext uri="{FF2B5EF4-FFF2-40B4-BE49-F238E27FC236}">
                <a16:creationId xmlns:a16="http://schemas.microsoft.com/office/drawing/2014/main" xmlns="" id="{6E8FFA53-FCAB-42DF-B41A-8D11C008A4EC}"/>
              </a:ext>
            </a:extLst>
          </p:cNvPr>
          <p:cNvPicPr>
            <a:picLocks noChangeAspect="1"/>
          </p:cNvPicPr>
          <p:nvPr/>
        </p:nvPicPr>
        <p:blipFill>
          <a:blip r:embed="rId2"/>
          <a:stretch>
            <a:fillRect/>
          </a:stretch>
        </p:blipFill>
        <p:spPr>
          <a:xfrm>
            <a:off x="976830" y="4299333"/>
            <a:ext cx="9316598" cy="373411"/>
          </a:xfrm>
          <a:prstGeom prst="rect">
            <a:avLst/>
          </a:prstGeom>
        </p:spPr>
      </p:pic>
    </p:spTree>
    <p:extLst>
      <p:ext uri="{BB962C8B-B14F-4D97-AF65-F5344CB8AC3E}">
        <p14:creationId xmlns:p14="http://schemas.microsoft.com/office/powerpoint/2010/main" val="2674141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DAC Disregards (MEH 25.1.3)</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11855"/>
            <a:ext cx="10767115" cy="5257345"/>
          </a:xfrm>
        </p:spPr>
        <p:txBody>
          <a:bodyPr>
            <a:normAutofit/>
          </a:bodyPr>
          <a:lstStyle/>
          <a:p>
            <a:r>
              <a:rPr lang="en-US" dirty="0"/>
              <a:t>Payment Disregards:</a:t>
            </a:r>
          </a:p>
          <a:p>
            <a:pPr lvl="1"/>
            <a:r>
              <a:rPr lang="en-US" dirty="0"/>
              <a:t>If a person lost their SSI due to the start of OASDI benefits, disregard the entire OASDI payment that made them lose their eligibility. </a:t>
            </a:r>
          </a:p>
          <a:p>
            <a:pPr lvl="1"/>
            <a:r>
              <a:rPr lang="en-US" dirty="0"/>
              <a:t>EXAMPLE:  George was receiving SSI and his father retires.  He begins receiving a payment of $500 of OASDI benefits off his father’s record.  He does not lose SSI eligibility as the SSI payment is reduced.  No payment is disregarded.</a:t>
            </a:r>
          </a:p>
          <a:p>
            <a:pPr lvl="1"/>
            <a:r>
              <a:rPr lang="en-US" dirty="0"/>
              <a:t>EXAMPLE (Payment Increase):  George was receiving SSI and OASDI benefits from his father’s record.  His father passes away and his OASDI benefits increase to $750 per month.  He loses his SSI eligibility due to being over income for SSI.   When applying for Medicaid, the worker disregards the $250 payment increase that caused him to lose his SSI eligibility.    </a:t>
            </a:r>
          </a:p>
          <a:p>
            <a:pPr lvl="1"/>
            <a:r>
              <a:rPr lang="en-US" dirty="0"/>
              <a:t>EXAMPLE (Payment begins):  George was receiving SSI and his father retires.  He begins receiving $950 of OASDI benefits from his father’s record.  He loses his SSI eligibility as he is over income.  The entire payment of $950 is disregarded in the budget.  </a:t>
            </a:r>
          </a:p>
          <a:p>
            <a:endParaRPr lang="en-US" dirty="0"/>
          </a:p>
          <a:p>
            <a:endParaRPr lang="en-US" dirty="0"/>
          </a:p>
        </p:txBody>
      </p:sp>
    </p:spTree>
    <p:extLst>
      <p:ext uri="{BB962C8B-B14F-4D97-AF65-F5344CB8AC3E}">
        <p14:creationId xmlns:p14="http://schemas.microsoft.com/office/powerpoint/2010/main" val="3933514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DAC Disregards (MEH 25.1.3) – Worker Entry</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11855"/>
            <a:ext cx="10767115" cy="5257345"/>
          </a:xfrm>
        </p:spPr>
        <p:txBody>
          <a:bodyPr>
            <a:normAutofit/>
          </a:bodyPr>
          <a:lstStyle/>
          <a:p>
            <a:r>
              <a:rPr lang="en-US" dirty="0"/>
              <a:t>When the worker is making the entries for the disregards for a DAC, the total amount entered will be disregarded in the budget.  </a:t>
            </a:r>
          </a:p>
          <a:p>
            <a:r>
              <a:rPr lang="en-US" dirty="0"/>
              <a:t>The worker calculates the full COLA disregard.  </a:t>
            </a:r>
          </a:p>
          <a:p>
            <a:r>
              <a:rPr lang="en-US" dirty="0"/>
              <a:t>The worker calculates the full DAC disregard.</a:t>
            </a:r>
          </a:p>
          <a:p>
            <a:r>
              <a:rPr lang="en-US" dirty="0"/>
              <a:t>The worker enters the total of the COLA and DAC disregards under the Disregards, Expenses, and Losses section of the Unearned Income page</a:t>
            </a:r>
          </a:p>
          <a:p>
            <a:r>
              <a:rPr lang="en-US" dirty="0"/>
              <a:t>Things to Note:  </a:t>
            </a:r>
          </a:p>
          <a:p>
            <a:pPr lvl="1"/>
            <a:r>
              <a:rPr lang="en-US" dirty="0"/>
              <a:t>DAC Disregards do not apply to premium calculations for the MAPP program</a:t>
            </a:r>
          </a:p>
          <a:p>
            <a:pPr lvl="1"/>
            <a:r>
              <a:rPr lang="en-US" dirty="0"/>
              <a:t>Each year when the COLA increases occur, the COLA will continue to be disregarded as well as the original amount that caused the SSI eligibility to end.  These numbers will need to be updated annually.</a:t>
            </a:r>
          </a:p>
          <a:p>
            <a:endParaRPr lang="en-US" dirty="0"/>
          </a:p>
          <a:p>
            <a:endParaRPr lang="en-US" dirty="0"/>
          </a:p>
        </p:txBody>
      </p:sp>
      <p:pic>
        <p:nvPicPr>
          <p:cNvPr id="2" name="Picture 1">
            <a:extLst>
              <a:ext uri="{FF2B5EF4-FFF2-40B4-BE49-F238E27FC236}">
                <a16:creationId xmlns:a16="http://schemas.microsoft.com/office/drawing/2014/main" xmlns="" id="{D9EE0A18-B244-CE20-73E4-A6A8E4EDA1F1}"/>
              </a:ext>
            </a:extLst>
          </p:cNvPr>
          <p:cNvPicPr>
            <a:picLocks noChangeAspect="1"/>
          </p:cNvPicPr>
          <p:nvPr/>
        </p:nvPicPr>
        <p:blipFill>
          <a:blip r:embed="rId2"/>
          <a:stretch>
            <a:fillRect/>
          </a:stretch>
        </p:blipFill>
        <p:spPr>
          <a:xfrm>
            <a:off x="5020020" y="3551924"/>
            <a:ext cx="3724275" cy="447675"/>
          </a:xfrm>
          <a:prstGeom prst="rect">
            <a:avLst/>
          </a:prstGeom>
        </p:spPr>
      </p:pic>
    </p:spTree>
    <p:extLst>
      <p:ext uri="{BB962C8B-B14F-4D97-AF65-F5344CB8AC3E}">
        <p14:creationId xmlns:p14="http://schemas.microsoft.com/office/powerpoint/2010/main" val="2163797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Widow/Widowers (MEH 25.3)</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1200839"/>
            <a:ext cx="10767115" cy="5268361"/>
          </a:xfrm>
        </p:spPr>
        <p:txBody>
          <a:bodyPr>
            <a:normAutofit fontScale="92500"/>
          </a:bodyPr>
          <a:lstStyle/>
          <a:p>
            <a:r>
              <a:rPr lang="en-US" dirty="0"/>
              <a:t>Individual is considered EBD</a:t>
            </a:r>
          </a:p>
          <a:p>
            <a:r>
              <a:rPr lang="en-US" dirty="0"/>
              <a:t>Individual is at least 50 years old</a:t>
            </a:r>
          </a:p>
          <a:p>
            <a:r>
              <a:rPr lang="en-US" dirty="0"/>
              <a:t>Individual is receiving OASDI payments under widow/widower benefits</a:t>
            </a:r>
          </a:p>
          <a:p>
            <a:r>
              <a:rPr lang="en-US" dirty="0"/>
              <a:t>Individual was receiving SSI in the month before the month in which widow/widower OASDI payments began</a:t>
            </a:r>
          </a:p>
          <a:p>
            <a:r>
              <a:rPr lang="en-US" dirty="0"/>
              <a:t>Became ineligible for SSI or Social Security Surviving Spouse (SSSP) due to the widow/widower OASDI benefits</a:t>
            </a:r>
          </a:p>
          <a:p>
            <a:r>
              <a:rPr lang="en-US" dirty="0"/>
              <a:t>Would be eligible for either SSI or SSSP except for the receipt of the Widow/Widower OASDI benefit payment. </a:t>
            </a:r>
          </a:p>
          <a:p>
            <a:r>
              <a:rPr lang="en-US" dirty="0"/>
              <a:t>Is not entitled to Medicare Part A</a:t>
            </a:r>
          </a:p>
          <a:p>
            <a:r>
              <a:rPr lang="en-US" dirty="0"/>
              <a:t>Entire widow/widowers payment is disregarded and entered under the Disregards, Expenses, and Losses section of the Unearned Income page</a:t>
            </a:r>
          </a:p>
          <a:p>
            <a:r>
              <a:rPr lang="en-US" dirty="0"/>
              <a:t>Note: If a Widow/Widower becomes eligible for Medicare Part A, review eligibility under 503 Special Status Medicaid</a:t>
            </a:r>
          </a:p>
        </p:txBody>
      </p:sp>
      <p:pic>
        <p:nvPicPr>
          <p:cNvPr id="2" name="Picture 1">
            <a:extLst>
              <a:ext uri="{FF2B5EF4-FFF2-40B4-BE49-F238E27FC236}">
                <a16:creationId xmlns:a16="http://schemas.microsoft.com/office/drawing/2014/main" xmlns="" id="{95890423-AD67-2D54-73DD-E04F363A7586}"/>
              </a:ext>
            </a:extLst>
          </p:cNvPr>
          <p:cNvPicPr>
            <a:picLocks noChangeAspect="1"/>
          </p:cNvPicPr>
          <p:nvPr/>
        </p:nvPicPr>
        <p:blipFill>
          <a:blip r:embed="rId2"/>
          <a:stretch>
            <a:fillRect/>
          </a:stretch>
        </p:blipFill>
        <p:spPr>
          <a:xfrm>
            <a:off x="3969474" y="5017167"/>
            <a:ext cx="3724275" cy="447675"/>
          </a:xfrm>
          <a:prstGeom prst="rect">
            <a:avLst/>
          </a:prstGeom>
        </p:spPr>
      </p:pic>
    </p:spTree>
    <p:extLst>
      <p:ext uri="{BB962C8B-B14F-4D97-AF65-F5344CB8AC3E}">
        <p14:creationId xmlns:p14="http://schemas.microsoft.com/office/powerpoint/2010/main" val="3615245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D99C4B30-A7CB-E5B7-6868-7E19C6E76D14}"/>
              </a:ext>
            </a:extLst>
          </p:cNvPr>
          <p:cNvSpPr>
            <a:spLocks noGrp="1"/>
          </p:cNvSpPr>
          <p:nvPr>
            <p:ph type="title"/>
          </p:nvPr>
        </p:nvSpPr>
        <p:spPr/>
        <p:txBody>
          <a:bodyPr/>
          <a:lstStyle/>
          <a:p>
            <a:r>
              <a:rPr lang="en-US" dirty="0"/>
              <a:t>1619 Cases (MEH 25.5)</a:t>
            </a:r>
          </a:p>
        </p:txBody>
      </p:sp>
      <p:sp>
        <p:nvSpPr>
          <p:cNvPr id="4" name="Content Placeholder 3">
            <a:extLst>
              <a:ext uri="{FF2B5EF4-FFF2-40B4-BE49-F238E27FC236}">
                <a16:creationId xmlns:a16="http://schemas.microsoft.com/office/drawing/2014/main" xmlns="" id="{3EF00B1D-1360-1F8B-93DB-703D94F5CC8F}"/>
              </a:ext>
            </a:extLst>
          </p:cNvPr>
          <p:cNvSpPr>
            <a:spLocks noGrp="1"/>
          </p:cNvSpPr>
          <p:nvPr>
            <p:ph sz="half" idx="1"/>
          </p:nvPr>
        </p:nvSpPr>
        <p:spPr>
          <a:xfrm>
            <a:off x="448055" y="958467"/>
            <a:ext cx="10767115" cy="5618603"/>
          </a:xfrm>
        </p:spPr>
        <p:txBody>
          <a:bodyPr>
            <a:normAutofit/>
          </a:bodyPr>
          <a:lstStyle/>
          <a:p>
            <a:r>
              <a:rPr lang="en-US" dirty="0"/>
              <a:t>Individual was SSI eligible and would be ineligible for payment because of their earnings.  These individuals retain their SSI Medicaid eligibility</a:t>
            </a:r>
          </a:p>
          <a:p>
            <a:r>
              <a:rPr lang="en-US" dirty="0"/>
              <a:t>Two types of 1619 cases:</a:t>
            </a:r>
          </a:p>
          <a:p>
            <a:pPr lvl="1"/>
            <a:r>
              <a:rPr lang="en-US" dirty="0"/>
              <a:t>1619(a) – Working people with earnings at or above the Substantial Gainful Activity (SGA) who continue to receive a small SSI check</a:t>
            </a:r>
          </a:p>
          <a:p>
            <a:pPr lvl="1"/>
            <a:r>
              <a:rPr lang="en-US" dirty="0"/>
              <a:t>1619(b) – Working people who do not receive a check but are still eligible for SSI Medicaid.  For the COLA disregard determination, use the date cash payments ended.</a:t>
            </a:r>
          </a:p>
          <a:p>
            <a:r>
              <a:rPr lang="en-US" dirty="0"/>
              <a:t>To determine the person’s SSI status, contact the SSA office.  SSA processes Medicaid eligibility for these members.</a:t>
            </a:r>
          </a:p>
          <a:p>
            <a:r>
              <a:rPr lang="en-US" dirty="0"/>
              <a:t>Individuals applying for medical assistance will automatically have their 1619(b) status updated in CWW on the benefits received page through the data exchange.  Medicaid will fail for having SSI MA appropriately.  </a:t>
            </a:r>
          </a:p>
          <a:p>
            <a:r>
              <a:rPr lang="en-US" dirty="0"/>
              <a:t>If requesting Premium Assistance, we are to review and update assets with a Q? or ?.  The case will not pend due to categorical eligibility.</a:t>
            </a:r>
          </a:p>
        </p:txBody>
      </p:sp>
    </p:spTree>
    <p:extLst>
      <p:ext uri="{BB962C8B-B14F-4D97-AF65-F5344CB8AC3E}">
        <p14:creationId xmlns:p14="http://schemas.microsoft.com/office/powerpoint/2010/main" val="230954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xmlns="" id="{C66CC717-08C5-4F3E-B8AA-BA93C875598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0" name="Rectangle 19">
            <a:extLst>
              <a:ext uri="{FF2B5EF4-FFF2-40B4-BE49-F238E27FC236}">
                <a16:creationId xmlns:a16="http://schemas.microsoft.com/office/drawing/2014/main" xmlns="" id="{8C448D53-ACA1-4CA4-B08A-09FB0780C7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FA98C9E-B78B-EAD1-6591-DC0BC00004C8}"/>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sz="6400" dirty="0"/>
              <a:t>Program Codes and Call Center</a:t>
            </a:r>
          </a:p>
        </p:txBody>
      </p:sp>
      <p:pic>
        <p:nvPicPr>
          <p:cNvPr id="6" name="Graphic 5" descr="Checkmark">
            <a:extLst>
              <a:ext uri="{FF2B5EF4-FFF2-40B4-BE49-F238E27FC236}">
                <a16:creationId xmlns:a16="http://schemas.microsoft.com/office/drawing/2014/main" xmlns="" id="{397D0A15-E48D-9AD4-9B19-839417FE71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1104" y="1497308"/>
            <a:ext cx="3449384" cy="3449384"/>
          </a:xfrm>
          <a:prstGeom prst="rect">
            <a:avLst/>
          </a:prstGeom>
        </p:spPr>
      </p:pic>
      <p:cxnSp>
        <p:nvCxnSpPr>
          <p:cNvPr id="22" name="Straight Connector 21">
            <a:extLst>
              <a:ext uri="{FF2B5EF4-FFF2-40B4-BE49-F238E27FC236}">
                <a16:creationId xmlns:a16="http://schemas.microsoft.com/office/drawing/2014/main" xmlns="" id="{3B5719CE-F76F-4313-9A48-ADF79E67BB3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85412"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611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A98C9E-B78B-EAD1-6591-DC0BC00004C8}"/>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sz="6400" dirty="0"/>
              <a:t>Unwinding and Reports Resuming</a:t>
            </a:r>
          </a:p>
        </p:txBody>
      </p:sp>
      <p:pic>
        <p:nvPicPr>
          <p:cNvPr id="6" name="Graphic 5" descr="Checkmark">
            <a:extLst>
              <a:ext uri="{FF2B5EF4-FFF2-40B4-BE49-F238E27FC236}">
                <a16:creationId xmlns:a16="http://schemas.microsoft.com/office/drawing/2014/main" xmlns="" id="{397D0A15-E48D-9AD4-9B19-839417FE71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1104" y="1497308"/>
            <a:ext cx="3449384" cy="3449384"/>
          </a:xfrm>
          <a:prstGeom prst="rect">
            <a:avLst/>
          </a:prstGeom>
        </p:spPr>
      </p:pic>
    </p:spTree>
    <p:extLst>
      <p:ext uri="{BB962C8B-B14F-4D97-AF65-F5344CB8AC3E}">
        <p14:creationId xmlns:p14="http://schemas.microsoft.com/office/powerpoint/2010/main" val="3428659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C4248-3C52-5ADD-F359-6BBC70D4F899}"/>
              </a:ext>
            </a:extLst>
          </p:cNvPr>
          <p:cNvSpPr>
            <a:spLocks noGrp="1"/>
          </p:cNvSpPr>
          <p:nvPr>
            <p:ph type="title"/>
          </p:nvPr>
        </p:nvSpPr>
        <p:spPr/>
        <p:txBody>
          <a:bodyPr/>
          <a:lstStyle/>
          <a:p>
            <a:r>
              <a:rPr lang="en-US" dirty="0"/>
              <a:t>Unwinding and Reports</a:t>
            </a:r>
          </a:p>
        </p:txBody>
      </p:sp>
      <p:sp>
        <p:nvSpPr>
          <p:cNvPr id="3" name="Content Placeholder 2">
            <a:extLst>
              <a:ext uri="{FF2B5EF4-FFF2-40B4-BE49-F238E27FC236}">
                <a16:creationId xmlns:a16="http://schemas.microsoft.com/office/drawing/2014/main" xmlns="" id="{DE31DE2D-5160-89D4-E0FE-78EA775ADB33}"/>
              </a:ext>
            </a:extLst>
          </p:cNvPr>
          <p:cNvSpPr>
            <a:spLocks noGrp="1"/>
          </p:cNvSpPr>
          <p:nvPr>
            <p:ph idx="1"/>
          </p:nvPr>
        </p:nvSpPr>
        <p:spPr>
          <a:xfrm>
            <a:off x="448056" y="1002535"/>
            <a:ext cx="11293200" cy="5466665"/>
          </a:xfrm>
        </p:spPr>
        <p:txBody>
          <a:bodyPr>
            <a:normAutofit lnSpcReduction="10000"/>
          </a:bodyPr>
          <a:lstStyle/>
          <a:p>
            <a:r>
              <a:rPr lang="en-US" dirty="0"/>
              <a:t>With the unwinding, we stopped receiving two reports related to different processing requirements.  These will be resuming soon.  These reports are pulled monthly and emailed to all consortium partners for processing</a:t>
            </a:r>
          </a:p>
          <a:p>
            <a:r>
              <a:rPr lang="en-US" dirty="0"/>
              <a:t>SSI Medicaid Ending Report (PH 26.2)</a:t>
            </a:r>
          </a:p>
          <a:p>
            <a:pPr lvl="1"/>
            <a:r>
              <a:rPr lang="en-US" dirty="0"/>
              <a:t>This report is received for individuals  who are losing SSI Medicaid and need to be opened at the local level.</a:t>
            </a:r>
          </a:p>
          <a:p>
            <a:r>
              <a:rPr lang="en-US" dirty="0"/>
              <a:t>Emergency/Tuberculosis Related Medicaid Report (PH 26.1)</a:t>
            </a:r>
          </a:p>
          <a:p>
            <a:pPr lvl="1"/>
            <a:r>
              <a:rPr lang="en-US" dirty="0"/>
              <a:t>These are individuals who are non-financially ineligible due to citizenship status and have eligibility outside of CARES related to having a qualifying emergency</a:t>
            </a:r>
          </a:p>
          <a:p>
            <a:pPr lvl="1"/>
            <a:r>
              <a:rPr lang="en-US" dirty="0"/>
              <a:t>These are individuals who are eligible for TB-related Medicaid based on a positive TB test</a:t>
            </a:r>
          </a:p>
          <a:p>
            <a:r>
              <a:rPr lang="en-US" dirty="0"/>
              <a:t>NOTE:  Anyone calling to apply must have an application taken or be considered for benefits.  Regardless of their current medical assistance status, if they wish to apply, we cannot deny them the right to do so and should take the application or consider their eligibility if they are on a case with other open healthcare programs.  </a:t>
            </a:r>
          </a:p>
          <a:p>
            <a:pPr lvl="1"/>
            <a:r>
              <a:rPr lang="en-US" dirty="0"/>
              <a:t>Check Correspondence under the PIN number to see the SSI ending letter.  Update to remove the SSI indicator to process eligibility if you can see the benefits are ending.</a:t>
            </a:r>
          </a:p>
        </p:txBody>
      </p:sp>
    </p:spTree>
    <p:extLst>
      <p:ext uri="{BB962C8B-B14F-4D97-AF65-F5344CB8AC3E}">
        <p14:creationId xmlns:p14="http://schemas.microsoft.com/office/powerpoint/2010/main" val="3264525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CFC294A-7FF8-4114-B0AD-F3B7F15EFC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EC4248-3C52-5ADD-F359-6BBC70D4F899}"/>
              </a:ext>
            </a:extLst>
          </p:cNvPr>
          <p:cNvSpPr>
            <a:spLocks noGrp="1"/>
          </p:cNvSpPr>
          <p:nvPr>
            <p:ph type="title"/>
          </p:nvPr>
        </p:nvSpPr>
        <p:spPr>
          <a:xfrm>
            <a:off x="448056" y="226800"/>
            <a:ext cx="11301984" cy="984885"/>
          </a:xfrm>
        </p:spPr>
        <p:txBody>
          <a:bodyPr>
            <a:normAutofit/>
          </a:bodyPr>
          <a:lstStyle/>
          <a:p>
            <a:r>
              <a:rPr lang="en-US" sz="6400"/>
              <a:t>SSI Medicaid Ending Report</a:t>
            </a:r>
          </a:p>
        </p:txBody>
      </p:sp>
      <p:cxnSp>
        <p:nvCxnSpPr>
          <p:cNvPr id="11" name="Straight Connector 10">
            <a:extLst>
              <a:ext uri="{FF2B5EF4-FFF2-40B4-BE49-F238E27FC236}">
                <a16:creationId xmlns:a16="http://schemas.microsoft.com/office/drawing/2014/main" xmlns="" id="{493FE3F6-2B23-4E4E-AA49-C212646DC7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xmlns="" id="{6C22E680-E7CE-1247-7D18-D225F372C062}"/>
              </a:ext>
            </a:extLst>
          </p:cNvPr>
          <p:cNvGraphicFramePr>
            <a:graphicFrameLocks noGrp="1"/>
          </p:cNvGraphicFramePr>
          <p:nvPr>
            <p:ph idx="1"/>
            <p:extLst>
              <p:ext uri="{D42A27DB-BD31-4B8C-83A1-F6EECF244321}">
                <p14:modId xmlns:p14="http://schemas.microsoft.com/office/powerpoint/2010/main" val="126106001"/>
              </p:ext>
            </p:extLst>
          </p:nvPr>
        </p:nvGraphicFramePr>
        <p:xfrm>
          <a:off x="450000" y="1716259"/>
          <a:ext cx="11293475" cy="4125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227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4CFC294A-7FF8-4114-B0AD-F3B7F15EFC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EC4248-3C52-5ADD-F359-6BBC70D4F899}"/>
              </a:ext>
            </a:extLst>
          </p:cNvPr>
          <p:cNvSpPr>
            <a:spLocks noGrp="1"/>
          </p:cNvSpPr>
          <p:nvPr>
            <p:ph type="title"/>
          </p:nvPr>
        </p:nvSpPr>
        <p:spPr>
          <a:xfrm>
            <a:off x="448056" y="226800"/>
            <a:ext cx="11301984" cy="984885"/>
          </a:xfrm>
        </p:spPr>
        <p:txBody>
          <a:bodyPr>
            <a:normAutofit/>
          </a:bodyPr>
          <a:lstStyle/>
          <a:p>
            <a:r>
              <a:rPr lang="en-US" sz="6400" dirty="0"/>
              <a:t>EMA and TB-related Medicaid</a:t>
            </a:r>
          </a:p>
        </p:txBody>
      </p:sp>
      <p:cxnSp>
        <p:nvCxnSpPr>
          <p:cNvPr id="11" name="Straight Connector 10">
            <a:extLst>
              <a:ext uri="{FF2B5EF4-FFF2-40B4-BE49-F238E27FC236}">
                <a16:creationId xmlns:a16="http://schemas.microsoft.com/office/drawing/2014/main" xmlns="" id="{493FE3F6-2B23-4E4E-AA49-C212646DC7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xmlns="" id="{6C22E680-E7CE-1247-7D18-D225F372C062}"/>
              </a:ext>
            </a:extLst>
          </p:cNvPr>
          <p:cNvGraphicFramePr>
            <a:graphicFrameLocks noGrp="1"/>
          </p:cNvGraphicFramePr>
          <p:nvPr>
            <p:ph idx="1"/>
            <p:extLst>
              <p:ext uri="{D42A27DB-BD31-4B8C-83A1-F6EECF244321}">
                <p14:modId xmlns:p14="http://schemas.microsoft.com/office/powerpoint/2010/main" val="1538833067"/>
              </p:ext>
            </p:extLst>
          </p:nvPr>
        </p:nvGraphicFramePr>
        <p:xfrm>
          <a:off x="450000" y="1716259"/>
          <a:ext cx="11293475" cy="4125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013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51586-E178-DED2-DC43-E9DEF09E3A06}"/>
              </a:ext>
            </a:extLst>
          </p:cNvPr>
          <p:cNvSpPr>
            <a:spLocks noGrp="1"/>
          </p:cNvSpPr>
          <p:nvPr>
            <p:ph type="title"/>
          </p:nvPr>
        </p:nvSpPr>
        <p:spPr/>
        <p:txBody>
          <a:bodyPr/>
          <a:lstStyle/>
          <a:p>
            <a:r>
              <a:rPr lang="en-US" dirty="0"/>
              <a:t>Program Codes</a:t>
            </a:r>
          </a:p>
        </p:txBody>
      </p:sp>
      <p:sp>
        <p:nvSpPr>
          <p:cNvPr id="3" name="Content Placeholder 2">
            <a:extLst>
              <a:ext uri="{FF2B5EF4-FFF2-40B4-BE49-F238E27FC236}">
                <a16:creationId xmlns:a16="http://schemas.microsoft.com/office/drawing/2014/main" xmlns="" id="{34CC2958-6B09-B167-665D-0E5896788978}"/>
              </a:ext>
            </a:extLst>
          </p:cNvPr>
          <p:cNvSpPr>
            <a:spLocks noGrp="1"/>
          </p:cNvSpPr>
          <p:nvPr>
            <p:ph idx="1"/>
          </p:nvPr>
        </p:nvSpPr>
        <p:spPr>
          <a:xfrm>
            <a:off x="448056" y="1200839"/>
            <a:ext cx="11293200" cy="5380831"/>
          </a:xfrm>
        </p:spPr>
        <p:txBody>
          <a:bodyPr>
            <a:normAutofit fontScale="92500" lnSpcReduction="10000"/>
          </a:bodyPr>
          <a:lstStyle/>
          <a:p>
            <a:r>
              <a:rPr lang="en-US" dirty="0"/>
              <a:t>When you receive a call on call center, you should navigate to query and confirmed assistance groups in CWW. </a:t>
            </a:r>
          </a:p>
          <a:p>
            <a:endParaRPr lang="en-US" dirty="0"/>
          </a:p>
          <a:p>
            <a:endParaRPr lang="en-US" dirty="0"/>
          </a:p>
          <a:p>
            <a:r>
              <a:rPr lang="en-US" dirty="0"/>
              <a:t>Check what programs are open on the case.  </a:t>
            </a:r>
          </a:p>
          <a:p>
            <a:endParaRPr lang="en-US" dirty="0"/>
          </a:p>
          <a:p>
            <a:r>
              <a:rPr lang="en-US" dirty="0"/>
              <a:t> Ask the client the reason for their call.  If you can address the request (need fax number, date benefits opened, etc.), please assist.  If there are program specific questions and you are not fully trained in the specific programs, please transfer to the appropriate queue.  </a:t>
            </a:r>
          </a:p>
          <a:p>
            <a:r>
              <a:rPr lang="en-US" dirty="0"/>
              <a:t>Long Term Care programs have a patient liability or cost share that a member may incur as part of their cost of care.  </a:t>
            </a:r>
          </a:p>
          <a:p>
            <a:pPr lvl="1"/>
            <a:r>
              <a:rPr lang="en-US" dirty="0"/>
              <a:t>Changes can have a negative impact to the client financially and must be reviewed before confirmation for accuracy and discussed with the client to prevent hardship and ensure proper processes are followed for any spousal impoverishment rules and notices required.</a:t>
            </a:r>
          </a:p>
          <a:p>
            <a:pPr lvl="1"/>
            <a:r>
              <a:rPr lang="en-US" dirty="0"/>
              <a:t>Community Spouse case updated can trigger changes on the companion case that need to be addressed</a:t>
            </a:r>
          </a:p>
          <a:p>
            <a:endParaRPr lang="en-US" dirty="0"/>
          </a:p>
        </p:txBody>
      </p:sp>
      <p:pic>
        <p:nvPicPr>
          <p:cNvPr id="5" name="Picture 4">
            <a:extLst>
              <a:ext uri="{FF2B5EF4-FFF2-40B4-BE49-F238E27FC236}">
                <a16:creationId xmlns:a16="http://schemas.microsoft.com/office/drawing/2014/main" xmlns="" id="{DA236404-1D98-BEF7-CD2F-85B4D13F5114}"/>
              </a:ext>
            </a:extLst>
          </p:cNvPr>
          <p:cNvPicPr>
            <a:picLocks noChangeAspect="1"/>
          </p:cNvPicPr>
          <p:nvPr/>
        </p:nvPicPr>
        <p:blipFill>
          <a:blip r:embed="rId2"/>
          <a:stretch>
            <a:fillRect/>
          </a:stretch>
        </p:blipFill>
        <p:spPr>
          <a:xfrm>
            <a:off x="611798" y="1736516"/>
            <a:ext cx="1840000" cy="772346"/>
          </a:xfrm>
          <a:prstGeom prst="rect">
            <a:avLst/>
          </a:prstGeom>
        </p:spPr>
      </p:pic>
      <p:pic>
        <p:nvPicPr>
          <p:cNvPr id="7" name="Picture 6">
            <a:extLst>
              <a:ext uri="{FF2B5EF4-FFF2-40B4-BE49-F238E27FC236}">
                <a16:creationId xmlns:a16="http://schemas.microsoft.com/office/drawing/2014/main" xmlns="" id="{69ECDE2B-B406-7FB8-B1B3-7A8010C44C32}"/>
              </a:ext>
            </a:extLst>
          </p:cNvPr>
          <p:cNvPicPr>
            <a:picLocks noChangeAspect="1"/>
          </p:cNvPicPr>
          <p:nvPr/>
        </p:nvPicPr>
        <p:blipFill>
          <a:blip r:embed="rId3"/>
          <a:stretch>
            <a:fillRect/>
          </a:stretch>
        </p:blipFill>
        <p:spPr>
          <a:xfrm>
            <a:off x="611798" y="3233028"/>
            <a:ext cx="8591550" cy="333375"/>
          </a:xfrm>
          <a:prstGeom prst="rect">
            <a:avLst/>
          </a:prstGeom>
        </p:spPr>
      </p:pic>
    </p:spTree>
    <p:extLst>
      <p:ext uri="{BB962C8B-B14F-4D97-AF65-F5344CB8AC3E}">
        <p14:creationId xmlns:p14="http://schemas.microsoft.com/office/powerpoint/2010/main" val="114479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93E905E4-EF0C-4890-85FA-2CF6EEF555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xmlns="" id="{069C1EAF-5A64-7AC4-1946-C73BF1CB89B4}"/>
              </a:ext>
            </a:extLst>
          </p:cNvPr>
          <p:cNvSpPr>
            <a:spLocks noGrp="1"/>
          </p:cNvSpPr>
          <p:nvPr>
            <p:ph type="title"/>
          </p:nvPr>
        </p:nvSpPr>
        <p:spPr>
          <a:xfrm>
            <a:off x="448056" y="388800"/>
            <a:ext cx="3452432" cy="860400"/>
          </a:xfrm>
        </p:spPr>
        <p:txBody>
          <a:bodyPr vert="horz" wrap="square" lIns="0" tIns="0" rIns="0" bIns="0" rtlCol="0" anchor="b">
            <a:normAutofit/>
          </a:bodyPr>
          <a:lstStyle/>
          <a:p>
            <a:pPr>
              <a:lnSpc>
                <a:spcPct val="100000"/>
              </a:lnSpc>
            </a:pPr>
            <a:r>
              <a:rPr lang="en-US" dirty="0"/>
              <a:t>Program Codes</a:t>
            </a:r>
          </a:p>
        </p:txBody>
      </p:sp>
      <p:cxnSp>
        <p:nvCxnSpPr>
          <p:cNvPr id="21" name="Straight Connector 20">
            <a:extLst>
              <a:ext uri="{FF2B5EF4-FFF2-40B4-BE49-F238E27FC236}">
                <a16:creationId xmlns:a16="http://schemas.microsoft.com/office/drawing/2014/main" xmlns="" id="{B32E796E-8D19-4926-B7B8-653B019390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50000" y="1609200"/>
            <a:ext cx="3454116"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xmlns="" id="{0E204546-4A68-BF58-90DA-3727482B3510}"/>
              </a:ext>
            </a:extLst>
          </p:cNvPr>
          <p:cNvSpPr>
            <a:spLocks noGrp="1"/>
          </p:cNvSpPr>
          <p:nvPr>
            <p:ph type="body" sz="half" idx="2"/>
          </p:nvPr>
        </p:nvSpPr>
        <p:spPr>
          <a:xfrm>
            <a:off x="448056" y="1944000"/>
            <a:ext cx="3452432" cy="4006800"/>
          </a:xfrm>
        </p:spPr>
        <p:txBody>
          <a:bodyPr vert="horz" wrap="square" lIns="0" tIns="0" rIns="91440" bIns="0" rtlCol="0">
            <a:normAutofit/>
          </a:bodyPr>
          <a:lstStyle/>
          <a:p>
            <a:pPr indent="-448056">
              <a:buFont typeface="Calibri Light" panose="020F0302020204030204" pitchFamily="34" charset="0"/>
              <a:buChar char="→"/>
            </a:pPr>
            <a:r>
              <a:rPr lang="en-US" dirty="0"/>
              <a:t>The EBD codes beginning with an “N” are medically needy.</a:t>
            </a:r>
          </a:p>
          <a:p>
            <a:pPr indent="-448056">
              <a:buFont typeface="Calibri Light" panose="020F0302020204030204" pitchFamily="34" charset="0"/>
              <a:buChar char="→"/>
            </a:pPr>
            <a:r>
              <a:rPr lang="en-US" dirty="0"/>
              <a:t>The EBD codes beginning with an “M” are categorically needy</a:t>
            </a:r>
          </a:p>
        </p:txBody>
      </p:sp>
      <p:graphicFrame>
        <p:nvGraphicFramePr>
          <p:cNvPr id="5" name="Table 5">
            <a:extLst>
              <a:ext uri="{FF2B5EF4-FFF2-40B4-BE49-F238E27FC236}">
                <a16:creationId xmlns:a16="http://schemas.microsoft.com/office/drawing/2014/main" xmlns="" id="{EEAD2D73-606F-3FCF-D804-240533EF7A51}"/>
              </a:ext>
            </a:extLst>
          </p:cNvPr>
          <p:cNvGraphicFramePr>
            <a:graphicFrameLocks noGrp="1"/>
          </p:cNvGraphicFramePr>
          <p:nvPr>
            <p:ph idx="1"/>
            <p:extLst>
              <p:ext uri="{D42A27DB-BD31-4B8C-83A1-F6EECF244321}">
                <p14:modId xmlns:p14="http://schemas.microsoft.com/office/powerpoint/2010/main" val="412379918"/>
              </p:ext>
            </p:extLst>
          </p:nvPr>
        </p:nvGraphicFramePr>
        <p:xfrm>
          <a:off x="4367213" y="612252"/>
          <a:ext cx="7381375" cy="5183500"/>
        </p:xfrm>
        <a:graphic>
          <a:graphicData uri="http://schemas.openxmlformats.org/drawingml/2006/table">
            <a:tbl>
              <a:tblPr firstRow="1" bandRow="1">
                <a:tableStyleId>{5C22544A-7EE6-4342-B048-85BDC9FD1C3A}</a:tableStyleId>
              </a:tblPr>
              <a:tblGrid>
                <a:gridCol w="3657723">
                  <a:extLst>
                    <a:ext uri="{9D8B030D-6E8A-4147-A177-3AD203B41FA5}">
                      <a16:colId xmlns:a16="http://schemas.microsoft.com/office/drawing/2014/main" xmlns="" val="587758787"/>
                    </a:ext>
                  </a:extLst>
                </a:gridCol>
                <a:gridCol w="3723652">
                  <a:extLst>
                    <a:ext uri="{9D8B030D-6E8A-4147-A177-3AD203B41FA5}">
                      <a16:colId xmlns:a16="http://schemas.microsoft.com/office/drawing/2014/main" xmlns="" val="1169830095"/>
                    </a:ext>
                  </a:extLst>
                </a:gridCol>
              </a:tblGrid>
              <a:tr h="740500">
                <a:tc>
                  <a:txBody>
                    <a:bodyPr/>
                    <a:lstStyle/>
                    <a:p>
                      <a:r>
                        <a:rPr lang="en-US" sz="2000"/>
                        <a:t>Elderly, Blind, and Disabled Codes</a:t>
                      </a:r>
                    </a:p>
                  </a:txBody>
                  <a:tcPr marL="101832" marR="101832" marT="50916" marB="50916"/>
                </a:tc>
                <a:tc>
                  <a:txBody>
                    <a:bodyPr/>
                    <a:lstStyle/>
                    <a:p>
                      <a:r>
                        <a:rPr lang="en-US" sz="2000"/>
                        <a:t>Long Term Care Codes</a:t>
                      </a:r>
                    </a:p>
                  </a:txBody>
                  <a:tcPr marL="101832" marR="101832" marT="50916" marB="50916"/>
                </a:tc>
                <a:extLst>
                  <a:ext uri="{0D108BD9-81ED-4DB2-BD59-A6C34878D82A}">
                    <a16:rowId xmlns:a16="http://schemas.microsoft.com/office/drawing/2014/main" xmlns="" val="2340226498"/>
                  </a:ext>
                </a:extLst>
              </a:tr>
              <a:tr h="740500">
                <a:tc>
                  <a:txBody>
                    <a:bodyPr/>
                    <a:lstStyle/>
                    <a:p>
                      <a:r>
                        <a:rPr lang="en-US" sz="2000"/>
                        <a:t>NS/MS – SSI Related Medicaid</a:t>
                      </a:r>
                    </a:p>
                  </a:txBody>
                  <a:tcPr marL="101832" marR="101832" marT="50916" marB="50916"/>
                </a:tc>
                <a:tc>
                  <a:txBody>
                    <a:bodyPr/>
                    <a:lstStyle/>
                    <a:p>
                      <a:r>
                        <a:rPr lang="en-US" sz="2000"/>
                        <a:t>MCWK – Children’s Waiver </a:t>
                      </a:r>
                    </a:p>
                  </a:txBody>
                  <a:tcPr marL="101832" marR="101832" marT="50916" marB="50916"/>
                </a:tc>
                <a:extLst>
                  <a:ext uri="{0D108BD9-81ED-4DB2-BD59-A6C34878D82A}">
                    <a16:rowId xmlns:a16="http://schemas.microsoft.com/office/drawing/2014/main" xmlns="" val="2264308726"/>
                  </a:ext>
                </a:extLst>
              </a:tr>
              <a:tr h="740500">
                <a:tc>
                  <a:txBody>
                    <a:bodyPr/>
                    <a:lstStyle/>
                    <a:p>
                      <a:r>
                        <a:rPr lang="en-US" sz="2000"/>
                        <a:t>MAP – Medicaid Purchase Plan</a:t>
                      </a:r>
                    </a:p>
                  </a:txBody>
                  <a:tcPr marL="101832" marR="101832" marT="50916" marB="50916"/>
                </a:tc>
                <a:tc>
                  <a:txBody>
                    <a:bodyPr/>
                    <a:lstStyle/>
                    <a:p>
                      <a:r>
                        <a:rPr lang="en-US" sz="2000"/>
                        <a:t>MCWS – IRIS Waivers</a:t>
                      </a:r>
                    </a:p>
                  </a:txBody>
                  <a:tcPr marL="101832" marR="101832" marT="50916" marB="50916"/>
                </a:tc>
                <a:extLst>
                  <a:ext uri="{0D108BD9-81ED-4DB2-BD59-A6C34878D82A}">
                    <a16:rowId xmlns:a16="http://schemas.microsoft.com/office/drawing/2014/main" xmlns="" val="2617683729"/>
                  </a:ext>
                </a:extLst>
              </a:tr>
              <a:tr h="740500">
                <a:tc>
                  <a:txBody>
                    <a:bodyPr/>
                    <a:lstStyle/>
                    <a:p>
                      <a:r>
                        <a:rPr lang="en-US" sz="2000"/>
                        <a:t>NP-A/MP-A – Widowers Special Status Medicaid</a:t>
                      </a:r>
                    </a:p>
                  </a:txBody>
                  <a:tcPr marL="101832" marR="101832" marT="50916" marB="50916"/>
                </a:tc>
                <a:tc>
                  <a:txBody>
                    <a:bodyPr/>
                    <a:lstStyle/>
                    <a:p>
                      <a:r>
                        <a:rPr lang="en-US" sz="2000"/>
                        <a:t>MI-A – Children’s Institutional Medicaid</a:t>
                      </a:r>
                    </a:p>
                  </a:txBody>
                  <a:tcPr marL="101832" marR="101832" marT="50916" marB="50916"/>
                </a:tc>
                <a:extLst>
                  <a:ext uri="{0D108BD9-81ED-4DB2-BD59-A6C34878D82A}">
                    <a16:rowId xmlns:a16="http://schemas.microsoft.com/office/drawing/2014/main" xmlns="" val="1392038844"/>
                  </a:ext>
                </a:extLst>
              </a:tr>
              <a:tr h="740500">
                <a:tc>
                  <a:txBody>
                    <a:bodyPr/>
                    <a:lstStyle/>
                    <a:p>
                      <a:r>
                        <a:rPr lang="en-US" sz="2000"/>
                        <a:t>NP-C/MP-C – 503 C Special Status Medicaid</a:t>
                      </a:r>
                    </a:p>
                  </a:txBody>
                  <a:tcPr marL="101832" marR="101832" marT="50916" marB="50916"/>
                </a:tc>
                <a:tc>
                  <a:txBody>
                    <a:bodyPr/>
                    <a:lstStyle/>
                    <a:p>
                      <a:r>
                        <a:rPr lang="en-US" sz="2000"/>
                        <a:t>MCWW – Family Care Waivers</a:t>
                      </a:r>
                    </a:p>
                  </a:txBody>
                  <a:tcPr marL="101832" marR="101832" marT="50916" marB="50916"/>
                </a:tc>
                <a:extLst>
                  <a:ext uri="{0D108BD9-81ED-4DB2-BD59-A6C34878D82A}">
                    <a16:rowId xmlns:a16="http://schemas.microsoft.com/office/drawing/2014/main" xmlns="" val="4177639097"/>
                  </a:ext>
                </a:extLst>
              </a:tr>
              <a:tr h="740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NP-D/MP-D – Disabled Adult Children Medicaid</a:t>
                      </a:r>
                    </a:p>
                  </a:txBody>
                  <a:tcPr marL="101832" marR="101832" marT="50916" marB="50916"/>
                </a:tc>
                <a:tc>
                  <a:txBody>
                    <a:bodyPr/>
                    <a:lstStyle/>
                    <a:p>
                      <a:r>
                        <a:rPr lang="en-US" sz="2000" dirty="0"/>
                        <a:t>QMBN – Nursing Home premium assistance</a:t>
                      </a:r>
                    </a:p>
                  </a:txBody>
                  <a:tcPr marL="101832" marR="101832" marT="50916" marB="50916"/>
                </a:tc>
                <a:extLst>
                  <a:ext uri="{0D108BD9-81ED-4DB2-BD59-A6C34878D82A}">
                    <a16:rowId xmlns:a16="http://schemas.microsoft.com/office/drawing/2014/main" xmlns="" val="1721306581"/>
                  </a:ext>
                </a:extLst>
              </a:tr>
              <a:tr h="740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QMB/SLB – Premium Assistance</a:t>
                      </a:r>
                    </a:p>
                  </a:txBody>
                  <a:tcPr marL="101832" marR="101832" marT="50916" marB="50916"/>
                </a:tc>
                <a:tc>
                  <a:txBody>
                    <a:bodyPr/>
                    <a:lstStyle/>
                    <a:p>
                      <a:endParaRPr lang="en-US" sz="2000"/>
                    </a:p>
                  </a:txBody>
                  <a:tcPr marL="101832" marR="101832" marT="50916" marB="50916"/>
                </a:tc>
                <a:extLst>
                  <a:ext uri="{0D108BD9-81ED-4DB2-BD59-A6C34878D82A}">
                    <a16:rowId xmlns:a16="http://schemas.microsoft.com/office/drawing/2014/main" xmlns="" val="1482805327"/>
                  </a:ext>
                </a:extLst>
              </a:tr>
            </a:tbl>
          </a:graphicData>
        </a:graphic>
      </p:graphicFrame>
    </p:spTree>
    <p:extLst>
      <p:ext uri="{BB962C8B-B14F-4D97-AF65-F5344CB8AC3E}">
        <p14:creationId xmlns:p14="http://schemas.microsoft.com/office/powerpoint/2010/main" val="1014337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xmlns="" id="{C66CC717-08C5-4F3E-B8AA-BA93C875598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0" name="Rectangle 19">
            <a:extLst>
              <a:ext uri="{FF2B5EF4-FFF2-40B4-BE49-F238E27FC236}">
                <a16:creationId xmlns:a16="http://schemas.microsoft.com/office/drawing/2014/main" xmlns="" id="{8C448D53-ACA1-4CA4-B08A-09FB0780C7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FA98C9E-B78B-EAD1-6591-DC0BC00004C8}"/>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sz="6400" dirty="0"/>
              <a:t>Healthcare Requests and Assets</a:t>
            </a:r>
          </a:p>
        </p:txBody>
      </p:sp>
      <p:pic>
        <p:nvPicPr>
          <p:cNvPr id="6" name="Graphic 5" descr="Checkmark">
            <a:extLst>
              <a:ext uri="{FF2B5EF4-FFF2-40B4-BE49-F238E27FC236}">
                <a16:creationId xmlns:a16="http://schemas.microsoft.com/office/drawing/2014/main" xmlns="" id="{397D0A15-E48D-9AD4-9B19-839417FE71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1104" y="1497308"/>
            <a:ext cx="3449384" cy="3449384"/>
          </a:xfrm>
          <a:prstGeom prst="rect">
            <a:avLst/>
          </a:prstGeom>
        </p:spPr>
      </p:pic>
      <p:cxnSp>
        <p:nvCxnSpPr>
          <p:cNvPr id="22" name="Straight Connector 21">
            <a:extLst>
              <a:ext uri="{FF2B5EF4-FFF2-40B4-BE49-F238E27FC236}">
                <a16:creationId xmlns:a16="http://schemas.microsoft.com/office/drawing/2014/main" xmlns="" id="{3B5719CE-F76F-4313-9A48-ADF79E67BB3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85412"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82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32341510-0E0E-45E4-8CB5-CEA28C2D0C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0795" cap="flat" cmpd="sng" algn="ctr">
            <a:noFill/>
            <a:prstDash val="solid"/>
          </a:ln>
          <a:effectLst/>
          <a:extLs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xmlns="" id="{3CF8D58A-F535-0C3C-66A4-4FC5BAF30A67}"/>
              </a:ext>
            </a:extLst>
          </p:cNvPr>
          <p:cNvSpPr>
            <a:spLocks noGrp="1"/>
          </p:cNvSpPr>
          <p:nvPr>
            <p:ph type="title"/>
          </p:nvPr>
        </p:nvSpPr>
        <p:spPr>
          <a:xfrm>
            <a:off x="448056" y="374904"/>
            <a:ext cx="11301984" cy="987552"/>
          </a:xfrm>
        </p:spPr>
        <p:txBody>
          <a:bodyPr>
            <a:normAutofit/>
          </a:bodyPr>
          <a:lstStyle/>
          <a:p>
            <a:r>
              <a:rPr lang="en-US" sz="6400"/>
              <a:t>Health Care Requests and Assets</a:t>
            </a:r>
          </a:p>
        </p:txBody>
      </p:sp>
      <p:cxnSp>
        <p:nvCxnSpPr>
          <p:cNvPr id="13" name="Straight Connector 12">
            <a:extLst>
              <a:ext uri="{FF2B5EF4-FFF2-40B4-BE49-F238E27FC236}">
                <a16:creationId xmlns:a16="http://schemas.microsoft.com/office/drawing/2014/main" xmlns="" id="{6C52BBAB-664F-48C3-A5C1-4CE9D3555DD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Content Placeholder 5">
            <a:extLst>
              <a:ext uri="{FF2B5EF4-FFF2-40B4-BE49-F238E27FC236}">
                <a16:creationId xmlns:a16="http://schemas.microsoft.com/office/drawing/2014/main" xmlns="" id="{8494F6BA-8FB6-EC73-4663-A556993BC0BC}"/>
              </a:ext>
            </a:extLst>
          </p:cNvPr>
          <p:cNvSpPr>
            <a:spLocks noGrp="1"/>
          </p:cNvSpPr>
          <p:nvPr>
            <p:ph idx="1"/>
          </p:nvPr>
        </p:nvSpPr>
        <p:spPr>
          <a:xfrm>
            <a:off x="448055" y="1947671"/>
            <a:ext cx="10850421" cy="4535421"/>
          </a:xfrm>
        </p:spPr>
        <p:txBody>
          <a:bodyPr>
            <a:normAutofit/>
          </a:bodyPr>
          <a:lstStyle/>
          <a:p>
            <a:r>
              <a:rPr lang="en-US" dirty="0"/>
              <a:t>When someone calls and they are open for non-EBD healthcare programs, we need to evaluate if assets need to be requested.</a:t>
            </a:r>
          </a:p>
          <a:p>
            <a:r>
              <a:rPr lang="en-US" dirty="0"/>
              <a:t>If they are requesting any EBD or LTC Medicaid program, we must review and request assets for the applicants.  </a:t>
            </a:r>
          </a:p>
          <a:p>
            <a:r>
              <a:rPr lang="en-US" dirty="0"/>
              <a:t>Navigate to the asset gatepost and read the list of assets to the applicant/member.  </a:t>
            </a:r>
          </a:p>
          <a:p>
            <a:r>
              <a:rPr lang="en-US" dirty="0"/>
              <a:t>Update any items they state yes to and build the page to question for verification.  </a:t>
            </a:r>
          </a:p>
          <a:p>
            <a:r>
              <a:rPr lang="en-US" dirty="0"/>
              <a:t>If someone states they have no assets, a good question to ask is how they receive their social security payments.  Direct Express accounts must be verified and are considered a “Prepaid Debit Card” on the gatepost.</a:t>
            </a:r>
          </a:p>
        </p:txBody>
      </p:sp>
      <p:pic>
        <p:nvPicPr>
          <p:cNvPr id="9" name="Picture 8">
            <a:extLst>
              <a:ext uri="{FF2B5EF4-FFF2-40B4-BE49-F238E27FC236}">
                <a16:creationId xmlns:a16="http://schemas.microsoft.com/office/drawing/2014/main" xmlns="" id="{1D61D621-5DAC-6CCF-A3A1-AB2639CE7CA2}"/>
              </a:ext>
            </a:extLst>
          </p:cNvPr>
          <p:cNvPicPr>
            <a:picLocks noChangeAspect="1"/>
          </p:cNvPicPr>
          <p:nvPr/>
        </p:nvPicPr>
        <p:blipFill>
          <a:blip r:embed="rId2"/>
          <a:stretch>
            <a:fillRect/>
          </a:stretch>
        </p:blipFill>
        <p:spPr>
          <a:xfrm>
            <a:off x="9798655" y="3469209"/>
            <a:ext cx="1764989" cy="1195638"/>
          </a:xfrm>
          <a:prstGeom prst="rect">
            <a:avLst/>
          </a:prstGeom>
        </p:spPr>
      </p:pic>
    </p:spTree>
    <p:extLst>
      <p:ext uri="{BB962C8B-B14F-4D97-AF65-F5344CB8AC3E}">
        <p14:creationId xmlns:p14="http://schemas.microsoft.com/office/powerpoint/2010/main" val="27305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xmlns="" id="{C66CC717-08C5-4F3E-B8AA-BA93C875598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41220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0" name="Rectangle 19">
            <a:extLst>
              <a:ext uri="{FF2B5EF4-FFF2-40B4-BE49-F238E27FC236}">
                <a16:creationId xmlns:a16="http://schemas.microsoft.com/office/drawing/2014/main" xmlns="" id="{8C448D53-ACA1-4CA4-B08A-09FB0780C7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FA98C9E-B78B-EAD1-6591-DC0BC00004C8}"/>
              </a:ext>
            </a:extLst>
          </p:cNvPr>
          <p:cNvSpPr>
            <a:spLocks noGrp="1"/>
          </p:cNvSpPr>
          <p:nvPr>
            <p:ph type="title"/>
          </p:nvPr>
        </p:nvSpPr>
        <p:spPr>
          <a:xfrm>
            <a:off x="4385412" y="448056"/>
            <a:ext cx="7355484" cy="3401568"/>
          </a:xfrm>
        </p:spPr>
        <p:txBody>
          <a:bodyPr vert="horz" lIns="0" tIns="0" rIns="0" bIns="0" rtlCol="0" anchor="b">
            <a:normAutofit/>
          </a:bodyPr>
          <a:lstStyle/>
          <a:p>
            <a:pPr>
              <a:lnSpc>
                <a:spcPct val="100000"/>
              </a:lnSpc>
            </a:pPr>
            <a:r>
              <a:rPr lang="en-US" sz="6400"/>
              <a:t>Representative Policies</a:t>
            </a:r>
          </a:p>
        </p:txBody>
      </p:sp>
      <p:pic>
        <p:nvPicPr>
          <p:cNvPr id="6" name="Graphic 5" descr="Checkmark">
            <a:extLst>
              <a:ext uri="{FF2B5EF4-FFF2-40B4-BE49-F238E27FC236}">
                <a16:creationId xmlns:a16="http://schemas.microsoft.com/office/drawing/2014/main" xmlns="" id="{397D0A15-E48D-9AD4-9B19-839417FE71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1104" y="1497308"/>
            <a:ext cx="3449384" cy="3449384"/>
          </a:xfrm>
          <a:prstGeom prst="rect">
            <a:avLst/>
          </a:prstGeom>
        </p:spPr>
      </p:pic>
      <p:cxnSp>
        <p:nvCxnSpPr>
          <p:cNvPr id="22" name="Straight Connector 21">
            <a:extLst>
              <a:ext uri="{FF2B5EF4-FFF2-40B4-BE49-F238E27FC236}">
                <a16:creationId xmlns:a16="http://schemas.microsoft.com/office/drawing/2014/main" xmlns="" id="{3B5719CE-F76F-4313-9A48-ADF79E67BB3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385412" y="4122000"/>
            <a:ext cx="73800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748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4" name="Rectangle 39">
            <a:extLst>
              <a:ext uri="{FF2B5EF4-FFF2-40B4-BE49-F238E27FC236}">
                <a16:creationId xmlns:a16="http://schemas.microsoft.com/office/drawing/2014/main" xmlns="" id="{4CFC294A-7FF8-4114-B0AD-F3B7F15EFC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2A31F77-645B-AB3F-F377-4FCAE35609FD}"/>
              </a:ext>
            </a:extLst>
          </p:cNvPr>
          <p:cNvSpPr>
            <a:spLocks noGrp="1"/>
          </p:cNvSpPr>
          <p:nvPr>
            <p:ph type="title"/>
          </p:nvPr>
        </p:nvSpPr>
        <p:spPr>
          <a:xfrm>
            <a:off x="448056" y="226800"/>
            <a:ext cx="11301984" cy="984885"/>
          </a:xfrm>
        </p:spPr>
        <p:txBody>
          <a:bodyPr>
            <a:normAutofit/>
          </a:bodyPr>
          <a:lstStyle/>
          <a:p>
            <a:r>
              <a:rPr lang="en-US" sz="6400"/>
              <a:t>Authorized Representatives</a:t>
            </a:r>
          </a:p>
        </p:txBody>
      </p:sp>
      <p:cxnSp>
        <p:nvCxnSpPr>
          <p:cNvPr id="45" name="Straight Connector 41">
            <a:extLst>
              <a:ext uri="{FF2B5EF4-FFF2-40B4-BE49-F238E27FC236}">
                <a16:creationId xmlns:a16="http://schemas.microsoft.com/office/drawing/2014/main" xmlns="" id="{493FE3F6-2B23-4E4E-AA49-C212646DC7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49400" y="1609200"/>
            <a:ext cx="11293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9" name="Content Placeholder 2">
            <a:extLst>
              <a:ext uri="{FF2B5EF4-FFF2-40B4-BE49-F238E27FC236}">
                <a16:creationId xmlns:a16="http://schemas.microsoft.com/office/drawing/2014/main" xmlns="" id="{4097CB4E-06C4-5BB3-379B-9CD590E758A5}"/>
              </a:ext>
            </a:extLst>
          </p:cNvPr>
          <p:cNvGraphicFramePr>
            <a:graphicFrameLocks noGrp="1"/>
          </p:cNvGraphicFramePr>
          <p:nvPr>
            <p:ph idx="1"/>
            <p:extLst>
              <p:ext uri="{D42A27DB-BD31-4B8C-83A1-F6EECF244321}">
                <p14:modId xmlns:p14="http://schemas.microsoft.com/office/powerpoint/2010/main" val="2541247401"/>
              </p:ext>
            </p:extLst>
          </p:nvPr>
        </p:nvGraphicFramePr>
        <p:xfrm>
          <a:off x="450000" y="2059200"/>
          <a:ext cx="11293475" cy="3783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194720"/>
      </p:ext>
    </p:extLst>
  </p:cSld>
  <p:clrMapOvr>
    <a:masterClrMapping/>
  </p:clrMapOvr>
</p:sld>
</file>

<file path=ppt/theme/theme1.xml><?xml version="1.0" encoding="utf-8"?>
<a:theme xmlns:a="http://schemas.openxmlformats.org/drawingml/2006/main" name="ThinLineVTI">
  <a:themeElements>
    <a:clrScheme name="AnalogousFromRegularSeed_2SEEDS">
      <a:dk1>
        <a:srgbClr val="000000"/>
      </a:dk1>
      <a:lt1>
        <a:srgbClr val="FFFFFF"/>
      </a:lt1>
      <a:dk2>
        <a:srgbClr val="412428"/>
      </a:dk2>
      <a:lt2>
        <a:srgbClr val="E2E8E8"/>
      </a:lt2>
      <a:accent1>
        <a:srgbClr val="B13B3D"/>
      </a:accent1>
      <a:accent2>
        <a:srgbClr val="C34D80"/>
      </a:accent2>
      <a:accent3>
        <a:srgbClr val="C37C4D"/>
      </a:accent3>
      <a:accent4>
        <a:srgbClr val="3BB174"/>
      </a:accent4>
      <a:accent5>
        <a:srgbClr val="46B3A8"/>
      </a:accent5>
      <a:accent6>
        <a:srgbClr val="3B8CB1"/>
      </a:accent6>
      <a:hlink>
        <a:srgbClr val="30918F"/>
      </a:hlink>
      <a:folHlink>
        <a:srgbClr val="7F7F7F"/>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docProps/app.xml><?xml version="1.0" encoding="utf-8"?>
<Properties xmlns="http://schemas.openxmlformats.org/officeDocument/2006/extended-properties" xmlns:vt="http://schemas.openxmlformats.org/officeDocument/2006/docPropsVTypes">
  <TotalTime>2150</TotalTime>
  <Words>4125</Words>
  <Application>Microsoft Office PowerPoint</Application>
  <PresentationFormat>Widescreen</PresentationFormat>
  <Paragraphs>266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 Light</vt:lpstr>
      <vt:lpstr>Source Sans Pro</vt:lpstr>
      <vt:lpstr>Source Sans Pro Light</vt:lpstr>
      <vt:lpstr>ThinLineVTI</vt:lpstr>
      <vt:lpstr>EBD/LTC </vt:lpstr>
      <vt:lpstr>Topics Covered</vt:lpstr>
      <vt:lpstr>Program Codes and Call Center</vt:lpstr>
      <vt:lpstr>Program Codes</vt:lpstr>
      <vt:lpstr>Program Codes</vt:lpstr>
      <vt:lpstr>Healthcare Requests and Assets</vt:lpstr>
      <vt:lpstr>Health Care Requests and Assets</vt:lpstr>
      <vt:lpstr>Representative Policies</vt:lpstr>
      <vt:lpstr>Authorized Representatives</vt:lpstr>
      <vt:lpstr>Authorized Representatives - Things to Note</vt:lpstr>
      <vt:lpstr>Authorized Representatives</vt:lpstr>
      <vt:lpstr>Authorized Representatives</vt:lpstr>
      <vt:lpstr>Power of Attorney – Types and Processes </vt:lpstr>
      <vt:lpstr>Power of Attorney – Types and Processes </vt:lpstr>
      <vt:lpstr>Power of Attorneys - Things to Note</vt:lpstr>
      <vt:lpstr>Guardians– Types and Processes </vt:lpstr>
      <vt:lpstr>Guardians- Things to Note</vt:lpstr>
      <vt:lpstr>Releases of Information </vt:lpstr>
      <vt:lpstr>Special Status Medicaid Programs</vt:lpstr>
      <vt:lpstr>Special Status Medicaid Programs</vt:lpstr>
      <vt:lpstr>Prior SSI page</vt:lpstr>
      <vt:lpstr>503 Cases (MEH 25.1)</vt:lpstr>
      <vt:lpstr>503 Disregards (MEH 25.1.3)</vt:lpstr>
      <vt:lpstr>Disabled Adult Children (MEH 25.2)</vt:lpstr>
      <vt:lpstr>DAC Disregards (MEH 25.1.3)</vt:lpstr>
      <vt:lpstr>DAC Disregards (MEH 25.1.3)</vt:lpstr>
      <vt:lpstr>DAC Disregards (MEH 25.1.3) – Worker Entry</vt:lpstr>
      <vt:lpstr>Widow/Widowers (MEH 25.3)</vt:lpstr>
      <vt:lpstr>1619 Cases (MEH 25.5)</vt:lpstr>
      <vt:lpstr>Unwinding and Reports Resuming</vt:lpstr>
      <vt:lpstr>Unwinding and Reports</vt:lpstr>
      <vt:lpstr>SSI Medicaid Ending Report</vt:lpstr>
      <vt:lpstr>EMA and TB-related Medicaid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EBD/LTC</dc:title>
  <dc:creator>Alisa McCalmont</dc:creator>
  <cp:lastModifiedBy>JENNIFER BOOTH</cp:lastModifiedBy>
  <cp:revision>2</cp:revision>
  <dcterms:created xsi:type="dcterms:W3CDTF">2023-02-10T14:45:53Z</dcterms:created>
  <dcterms:modified xsi:type="dcterms:W3CDTF">2023-02-22T17:59:03Z</dcterms:modified>
</cp:coreProperties>
</file>