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ACCC-BD8D-4E18-9FA2-80872B3F90B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7CD2E-626A-4CC2-98CC-EB35CA6A0CF7}">
      <dgm:prSet phldrT="[Text]"/>
      <dgm:spPr/>
      <dgm:t>
        <a:bodyPr/>
        <a:lstStyle/>
        <a:p>
          <a:r>
            <a:rPr lang="en-US" dirty="0" smtClean="0"/>
            <a:t>Intake Completed</a:t>
          </a:r>
          <a:endParaRPr lang="en-US" dirty="0"/>
        </a:p>
      </dgm:t>
    </dgm:pt>
    <dgm:pt modelId="{2E061850-904F-40D7-B8DB-CF39F64FE84A}" type="parTrans" cxnId="{A202EC7F-B174-4AF4-A5B7-4F8718C7E5C6}">
      <dgm:prSet/>
      <dgm:spPr/>
      <dgm:t>
        <a:bodyPr/>
        <a:lstStyle/>
        <a:p>
          <a:endParaRPr lang="en-US"/>
        </a:p>
      </dgm:t>
    </dgm:pt>
    <dgm:pt modelId="{19D293C5-B9E4-4BBC-9E68-4D70161BCA57}" type="sibTrans" cxnId="{A202EC7F-B174-4AF4-A5B7-4F8718C7E5C6}">
      <dgm:prSet/>
      <dgm:spPr/>
      <dgm:t>
        <a:bodyPr/>
        <a:lstStyle/>
        <a:p>
          <a:endParaRPr lang="en-US"/>
        </a:p>
      </dgm:t>
    </dgm:pt>
    <dgm:pt modelId="{DEFC08FE-9C56-4A1F-B554-59D8AA8BE688}">
      <dgm:prSet phldrT="[Text]"/>
      <dgm:spPr/>
      <dgm:t>
        <a:bodyPr/>
        <a:lstStyle/>
        <a:p>
          <a:r>
            <a:rPr lang="en-US" dirty="0" smtClean="0"/>
            <a:t>Interview Done</a:t>
          </a:r>
          <a:endParaRPr lang="en-US" dirty="0"/>
        </a:p>
      </dgm:t>
    </dgm:pt>
    <dgm:pt modelId="{E529C83C-DED7-43DC-9A06-5B9214C70C6D}" type="parTrans" cxnId="{38C071D0-0C17-4A9C-9FDB-A0AA6C56908D}">
      <dgm:prSet/>
      <dgm:spPr/>
      <dgm:t>
        <a:bodyPr/>
        <a:lstStyle/>
        <a:p>
          <a:endParaRPr lang="en-US"/>
        </a:p>
      </dgm:t>
    </dgm:pt>
    <dgm:pt modelId="{18E031BC-7550-4798-BB7C-2829BA446753}" type="sibTrans" cxnId="{38C071D0-0C17-4A9C-9FDB-A0AA6C56908D}">
      <dgm:prSet/>
      <dgm:spPr/>
      <dgm:t>
        <a:bodyPr/>
        <a:lstStyle/>
        <a:p>
          <a:endParaRPr lang="en-US"/>
        </a:p>
      </dgm:t>
    </dgm:pt>
    <dgm:pt modelId="{46957E03-5AF4-4A72-B677-03A0856262B9}">
      <dgm:prSet phldrT="[Text]"/>
      <dgm:spPr/>
      <dgm:t>
        <a:bodyPr/>
        <a:lstStyle/>
        <a:p>
          <a:r>
            <a:rPr lang="en-US" dirty="0" smtClean="0"/>
            <a:t>Day 30</a:t>
          </a:r>
          <a:endParaRPr lang="en-US" dirty="0"/>
        </a:p>
      </dgm:t>
    </dgm:pt>
    <dgm:pt modelId="{D5612767-DAA9-417D-AB6E-6CAD7C11DD61}" type="parTrans" cxnId="{3187786E-1744-477C-8A62-7E4F14A51B14}">
      <dgm:prSet/>
      <dgm:spPr/>
      <dgm:t>
        <a:bodyPr/>
        <a:lstStyle/>
        <a:p>
          <a:endParaRPr lang="en-US"/>
        </a:p>
      </dgm:t>
    </dgm:pt>
    <dgm:pt modelId="{B0FE107B-D707-4C6B-96C5-28032AB31BE6}" type="sibTrans" cxnId="{3187786E-1744-477C-8A62-7E4F14A51B14}">
      <dgm:prSet/>
      <dgm:spPr/>
      <dgm:t>
        <a:bodyPr/>
        <a:lstStyle/>
        <a:p>
          <a:endParaRPr lang="en-US"/>
        </a:p>
      </dgm:t>
    </dgm:pt>
    <dgm:pt modelId="{F180A79F-669A-4675-ACE3-AFDE65BCC1AB}">
      <dgm:prSet phldrT="[Text]"/>
      <dgm:spPr/>
      <dgm:t>
        <a:bodyPr/>
        <a:lstStyle/>
        <a:p>
          <a:r>
            <a:rPr lang="en-US" dirty="0" smtClean="0"/>
            <a:t>No verifications received</a:t>
          </a:r>
          <a:endParaRPr lang="en-US" dirty="0"/>
        </a:p>
      </dgm:t>
    </dgm:pt>
    <dgm:pt modelId="{D2FA1344-8544-42B0-A798-19EF6A3DA8FF}" type="parTrans" cxnId="{F2515510-7177-4FF4-A437-729F1E247F4E}">
      <dgm:prSet/>
      <dgm:spPr/>
      <dgm:t>
        <a:bodyPr/>
        <a:lstStyle/>
        <a:p>
          <a:endParaRPr lang="en-US"/>
        </a:p>
      </dgm:t>
    </dgm:pt>
    <dgm:pt modelId="{418310BC-806A-41B2-B798-97910FC9F9C7}" type="sibTrans" cxnId="{F2515510-7177-4FF4-A437-729F1E247F4E}">
      <dgm:prSet/>
      <dgm:spPr/>
      <dgm:t>
        <a:bodyPr/>
        <a:lstStyle/>
        <a:p>
          <a:endParaRPr lang="en-US"/>
        </a:p>
      </dgm:t>
    </dgm:pt>
    <dgm:pt modelId="{A8608D84-9809-4019-8163-B8F45630840D}">
      <dgm:prSet phldrT="[Text]"/>
      <dgm:spPr/>
      <dgm:t>
        <a:bodyPr/>
        <a:lstStyle/>
        <a:p>
          <a:r>
            <a:rPr lang="en-US" dirty="0" smtClean="0"/>
            <a:t>Day 40</a:t>
          </a:r>
          <a:endParaRPr lang="en-US" dirty="0"/>
        </a:p>
      </dgm:t>
    </dgm:pt>
    <dgm:pt modelId="{07E69C7C-0A93-409E-92D1-627921A9C62C}" type="parTrans" cxnId="{D5C2093A-5A86-49CE-9113-8CE60AB5CDE0}">
      <dgm:prSet/>
      <dgm:spPr/>
      <dgm:t>
        <a:bodyPr/>
        <a:lstStyle/>
        <a:p>
          <a:endParaRPr lang="en-US"/>
        </a:p>
      </dgm:t>
    </dgm:pt>
    <dgm:pt modelId="{421A9681-F974-46BB-B8D4-4F73E4E8C3FB}" type="sibTrans" cxnId="{D5C2093A-5A86-49CE-9113-8CE60AB5CDE0}">
      <dgm:prSet/>
      <dgm:spPr/>
      <dgm:t>
        <a:bodyPr/>
        <a:lstStyle/>
        <a:p>
          <a:endParaRPr lang="en-US"/>
        </a:p>
      </dgm:t>
    </dgm:pt>
    <dgm:pt modelId="{DBF530E3-E4C2-4D5D-9861-AA43D06E33EB}">
      <dgm:prSet phldrT="[Text]"/>
      <dgm:spPr/>
      <dgm:t>
        <a:bodyPr/>
        <a:lstStyle/>
        <a:p>
          <a:r>
            <a:rPr lang="en-US" dirty="0" smtClean="0"/>
            <a:t>Benefits Opened</a:t>
          </a:r>
          <a:endParaRPr lang="en-US" dirty="0"/>
        </a:p>
      </dgm:t>
    </dgm:pt>
    <dgm:pt modelId="{9F7DCDB8-8373-4FB9-AED9-D9E831A0A116}" type="parTrans" cxnId="{2299D25D-4002-49F5-9BC2-640A1318A1A8}">
      <dgm:prSet/>
      <dgm:spPr/>
      <dgm:t>
        <a:bodyPr/>
        <a:lstStyle/>
        <a:p>
          <a:endParaRPr lang="en-US"/>
        </a:p>
      </dgm:t>
    </dgm:pt>
    <dgm:pt modelId="{80A5E5DC-0580-4657-8015-B238B1A2A7E9}" type="sibTrans" cxnId="{2299D25D-4002-49F5-9BC2-640A1318A1A8}">
      <dgm:prSet/>
      <dgm:spPr/>
      <dgm:t>
        <a:bodyPr/>
        <a:lstStyle/>
        <a:p>
          <a:endParaRPr lang="en-US"/>
        </a:p>
      </dgm:t>
    </dgm:pt>
    <dgm:pt modelId="{E4526D91-3216-455B-BCEE-44EFFA5030DA}">
      <dgm:prSet phldrT="[Text]"/>
      <dgm:spPr/>
      <dgm:t>
        <a:bodyPr/>
        <a:lstStyle/>
        <a:p>
          <a:r>
            <a:rPr lang="en-US" dirty="0" smtClean="0"/>
            <a:t>Prorated from Day 40</a:t>
          </a:r>
          <a:endParaRPr lang="en-US" dirty="0"/>
        </a:p>
      </dgm:t>
    </dgm:pt>
    <dgm:pt modelId="{D13E5FD0-0662-4AEA-BCE7-C8D3DED96494}" type="parTrans" cxnId="{4C7DC3F8-A5F9-4039-80FD-A23FC4A72D49}">
      <dgm:prSet/>
      <dgm:spPr/>
      <dgm:t>
        <a:bodyPr/>
        <a:lstStyle/>
        <a:p>
          <a:endParaRPr lang="en-US"/>
        </a:p>
      </dgm:t>
    </dgm:pt>
    <dgm:pt modelId="{228F59C3-EEB0-44D4-BBFB-29A06475FBFD}" type="sibTrans" cxnId="{4C7DC3F8-A5F9-4039-80FD-A23FC4A72D49}">
      <dgm:prSet/>
      <dgm:spPr/>
      <dgm:t>
        <a:bodyPr/>
        <a:lstStyle/>
        <a:p>
          <a:endParaRPr lang="en-US"/>
        </a:p>
      </dgm:t>
    </dgm:pt>
    <dgm:pt modelId="{F9334CCE-F926-4DFD-9E80-40FDE1D05797}">
      <dgm:prSet phldrT="[Text]"/>
      <dgm:spPr/>
      <dgm:t>
        <a:bodyPr/>
        <a:lstStyle/>
        <a:p>
          <a:r>
            <a:rPr lang="en-US" dirty="0" smtClean="0"/>
            <a:t>Verifications Received</a:t>
          </a:r>
          <a:endParaRPr lang="en-US" dirty="0"/>
        </a:p>
      </dgm:t>
    </dgm:pt>
    <dgm:pt modelId="{D35E2DE5-0A57-4956-BCF1-13364ABE8A57}" type="parTrans" cxnId="{F351BE8D-ED95-4E5C-8620-EDFBF223B37A}">
      <dgm:prSet/>
      <dgm:spPr/>
      <dgm:t>
        <a:bodyPr/>
        <a:lstStyle/>
        <a:p>
          <a:endParaRPr lang="en-US"/>
        </a:p>
      </dgm:t>
    </dgm:pt>
    <dgm:pt modelId="{93589938-701C-41D3-BA84-D9704C27A745}" type="sibTrans" cxnId="{F351BE8D-ED95-4E5C-8620-EDFBF223B37A}">
      <dgm:prSet/>
      <dgm:spPr/>
      <dgm:t>
        <a:bodyPr/>
        <a:lstStyle/>
        <a:p>
          <a:endParaRPr lang="en-US"/>
        </a:p>
      </dgm:t>
    </dgm:pt>
    <dgm:pt modelId="{4C8A84BD-31D5-41CA-86EE-56DB8FB42B8D}">
      <dgm:prSet phldrT="[Text]"/>
      <dgm:spPr/>
      <dgm:t>
        <a:bodyPr/>
        <a:lstStyle/>
        <a:p>
          <a:r>
            <a:rPr lang="en-US" dirty="0" smtClean="0"/>
            <a:t>New Cert Period </a:t>
          </a:r>
          <a:endParaRPr lang="en-US" dirty="0"/>
        </a:p>
      </dgm:t>
    </dgm:pt>
    <dgm:pt modelId="{A0EFAB02-CDC9-44AA-B8F8-A89993DC4236}" type="parTrans" cxnId="{2D4A7675-74EF-4D47-BD37-0EECA7658139}">
      <dgm:prSet/>
      <dgm:spPr/>
      <dgm:t>
        <a:bodyPr/>
        <a:lstStyle/>
        <a:p>
          <a:endParaRPr lang="en-US"/>
        </a:p>
      </dgm:t>
    </dgm:pt>
    <dgm:pt modelId="{860F24C0-B746-463F-BC3D-E46B114BC516}" type="sibTrans" cxnId="{2D4A7675-74EF-4D47-BD37-0EECA7658139}">
      <dgm:prSet/>
      <dgm:spPr/>
      <dgm:t>
        <a:bodyPr/>
        <a:lstStyle/>
        <a:p>
          <a:endParaRPr lang="en-US"/>
        </a:p>
      </dgm:t>
    </dgm:pt>
    <dgm:pt modelId="{9970654E-3863-4FF3-B793-74EE87A04ED3}" type="pres">
      <dgm:prSet presAssocID="{4FC2ACCC-BD8D-4E18-9FA2-80872B3F90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91137F-B12E-4D25-84FB-B05EEEEB602B}" type="pres">
      <dgm:prSet presAssocID="{79C7CD2E-626A-4CC2-98CC-EB35CA6A0CF7}" presName="composite" presStyleCnt="0"/>
      <dgm:spPr/>
    </dgm:pt>
    <dgm:pt modelId="{9931F298-FA28-45E7-A260-2C2E3B392425}" type="pres">
      <dgm:prSet presAssocID="{79C7CD2E-626A-4CC2-98CC-EB35CA6A0CF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1B9DB-06D4-4FE7-BC2A-AE5849443B34}" type="pres">
      <dgm:prSet presAssocID="{79C7CD2E-626A-4CC2-98CC-EB35CA6A0CF7}" presName="parSh" presStyleLbl="node1" presStyleIdx="0" presStyleCnt="4"/>
      <dgm:spPr/>
      <dgm:t>
        <a:bodyPr/>
        <a:lstStyle/>
        <a:p>
          <a:endParaRPr lang="en-US"/>
        </a:p>
      </dgm:t>
    </dgm:pt>
    <dgm:pt modelId="{13EDCC68-E42D-4F08-B615-946866A09E71}" type="pres">
      <dgm:prSet presAssocID="{79C7CD2E-626A-4CC2-98CC-EB35CA6A0CF7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45133-551C-4DC6-8D80-35D2CDCAB897}" type="pres">
      <dgm:prSet presAssocID="{19D293C5-B9E4-4BBC-9E68-4D70161BCA5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404B122-8AD3-490E-98B2-767E3A188739}" type="pres">
      <dgm:prSet presAssocID="{19D293C5-B9E4-4BBC-9E68-4D70161BCA57}" presName="connTx" presStyleLbl="sibTrans2D1" presStyleIdx="0" presStyleCnt="3"/>
      <dgm:spPr/>
      <dgm:t>
        <a:bodyPr/>
        <a:lstStyle/>
        <a:p>
          <a:endParaRPr lang="en-US"/>
        </a:p>
      </dgm:t>
    </dgm:pt>
    <dgm:pt modelId="{D8FC0B14-B7E3-469B-9DD8-5507EE913AB9}" type="pres">
      <dgm:prSet presAssocID="{46957E03-5AF4-4A72-B677-03A0856262B9}" presName="composite" presStyleCnt="0"/>
      <dgm:spPr/>
    </dgm:pt>
    <dgm:pt modelId="{823F0FD1-E190-490B-B4E6-A176F268B1C9}" type="pres">
      <dgm:prSet presAssocID="{46957E03-5AF4-4A72-B677-03A0856262B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21C63-421F-4A0C-BC4B-0495959B358F}" type="pres">
      <dgm:prSet presAssocID="{46957E03-5AF4-4A72-B677-03A0856262B9}" presName="parSh" presStyleLbl="node1" presStyleIdx="1" presStyleCnt="4"/>
      <dgm:spPr/>
      <dgm:t>
        <a:bodyPr/>
        <a:lstStyle/>
        <a:p>
          <a:endParaRPr lang="en-US"/>
        </a:p>
      </dgm:t>
    </dgm:pt>
    <dgm:pt modelId="{69236455-E940-4C0B-BC7F-068051010B46}" type="pres">
      <dgm:prSet presAssocID="{46957E03-5AF4-4A72-B677-03A0856262B9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5ACD7-46BB-4EF2-A7E6-9BF04683CF2E}" type="pres">
      <dgm:prSet presAssocID="{B0FE107B-D707-4C6B-96C5-28032AB31BE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607F91F-80A4-4DFF-B7F3-FCAC585B6C80}" type="pres">
      <dgm:prSet presAssocID="{B0FE107B-D707-4C6B-96C5-28032AB31BE6}" presName="connTx" presStyleLbl="sibTrans2D1" presStyleIdx="1" presStyleCnt="3"/>
      <dgm:spPr/>
      <dgm:t>
        <a:bodyPr/>
        <a:lstStyle/>
        <a:p>
          <a:endParaRPr lang="en-US"/>
        </a:p>
      </dgm:t>
    </dgm:pt>
    <dgm:pt modelId="{75751B9C-5BBF-466D-B58A-147DAF289F61}" type="pres">
      <dgm:prSet presAssocID="{A8608D84-9809-4019-8163-B8F45630840D}" presName="composite" presStyleCnt="0"/>
      <dgm:spPr/>
    </dgm:pt>
    <dgm:pt modelId="{CDDE2DFB-5E77-44BC-A66B-0BB33C7B2CD9}" type="pres">
      <dgm:prSet presAssocID="{A8608D84-9809-4019-8163-B8F45630840D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079B1-7BE2-414E-A67B-1AC891BD9280}" type="pres">
      <dgm:prSet presAssocID="{A8608D84-9809-4019-8163-B8F45630840D}" presName="parSh" presStyleLbl="node1" presStyleIdx="2" presStyleCnt="4"/>
      <dgm:spPr/>
      <dgm:t>
        <a:bodyPr/>
        <a:lstStyle/>
        <a:p>
          <a:endParaRPr lang="en-US"/>
        </a:p>
      </dgm:t>
    </dgm:pt>
    <dgm:pt modelId="{F83E1F7A-505F-47A2-A791-96804C5CECCB}" type="pres">
      <dgm:prSet presAssocID="{A8608D84-9809-4019-8163-B8F45630840D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8CF0A-141A-4E5C-B48F-1831217573D4}" type="pres">
      <dgm:prSet presAssocID="{421A9681-F974-46BB-B8D4-4F73E4E8C3F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6C0A96-61ED-4D38-86C1-DD66434FAE1C}" type="pres">
      <dgm:prSet presAssocID="{421A9681-F974-46BB-B8D4-4F73E4E8C3FB}" presName="connTx" presStyleLbl="sibTrans2D1" presStyleIdx="2" presStyleCnt="3"/>
      <dgm:spPr/>
      <dgm:t>
        <a:bodyPr/>
        <a:lstStyle/>
        <a:p>
          <a:endParaRPr lang="en-US"/>
        </a:p>
      </dgm:t>
    </dgm:pt>
    <dgm:pt modelId="{FCA66801-3FC3-472B-8203-A5D2B1F52A47}" type="pres">
      <dgm:prSet presAssocID="{DBF530E3-E4C2-4D5D-9861-AA43D06E33EB}" presName="composite" presStyleCnt="0"/>
      <dgm:spPr/>
    </dgm:pt>
    <dgm:pt modelId="{C56706FF-B811-4BCC-B653-595D7B4DAD84}" type="pres">
      <dgm:prSet presAssocID="{DBF530E3-E4C2-4D5D-9861-AA43D06E33EB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A8AD6-C842-400F-AA7D-F8799445906E}" type="pres">
      <dgm:prSet presAssocID="{DBF530E3-E4C2-4D5D-9861-AA43D06E33EB}" presName="parSh" presStyleLbl="node1" presStyleIdx="3" presStyleCnt="4"/>
      <dgm:spPr/>
      <dgm:t>
        <a:bodyPr/>
        <a:lstStyle/>
        <a:p>
          <a:endParaRPr lang="en-US"/>
        </a:p>
      </dgm:t>
    </dgm:pt>
    <dgm:pt modelId="{BCA1F569-C85C-48D1-9011-B4119B13B890}" type="pres">
      <dgm:prSet presAssocID="{DBF530E3-E4C2-4D5D-9861-AA43D06E33EB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4A7675-74EF-4D47-BD37-0EECA7658139}" srcId="{DBF530E3-E4C2-4D5D-9861-AA43D06E33EB}" destId="{4C8A84BD-31D5-41CA-86EE-56DB8FB42B8D}" srcOrd="1" destOrd="0" parTransId="{A0EFAB02-CDC9-44AA-B8F8-A89993DC4236}" sibTransId="{860F24C0-B746-463F-BC3D-E46B114BC516}"/>
    <dgm:cxn modelId="{019E2A06-F955-41E7-885F-F9B82B661C56}" type="presOf" srcId="{DBF530E3-E4C2-4D5D-9861-AA43D06E33EB}" destId="{36FA8AD6-C842-400F-AA7D-F8799445906E}" srcOrd="1" destOrd="0" presId="urn:microsoft.com/office/officeart/2005/8/layout/process3"/>
    <dgm:cxn modelId="{22F09A3C-176F-4D6B-8415-5E8EDD2B3DD0}" type="presOf" srcId="{DEFC08FE-9C56-4A1F-B554-59D8AA8BE688}" destId="{13EDCC68-E42D-4F08-B615-946866A09E71}" srcOrd="0" destOrd="0" presId="urn:microsoft.com/office/officeart/2005/8/layout/process3"/>
    <dgm:cxn modelId="{A202EC7F-B174-4AF4-A5B7-4F8718C7E5C6}" srcId="{4FC2ACCC-BD8D-4E18-9FA2-80872B3F90B7}" destId="{79C7CD2E-626A-4CC2-98CC-EB35CA6A0CF7}" srcOrd="0" destOrd="0" parTransId="{2E061850-904F-40D7-B8DB-CF39F64FE84A}" sibTransId="{19D293C5-B9E4-4BBC-9E68-4D70161BCA57}"/>
    <dgm:cxn modelId="{38C071D0-0C17-4A9C-9FDB-A0AA6C56908D}" srcId="{79C7CD2E-626A-4CC2-98CC-EB35CA6A0CF7}" destId="{DEFC08FE-9C56-4A1F-B554-59D8AA8BE688}" srcOrd="0" destOrd="0" parTransId="{E529C83C-DED7-43DC-9A06-5B9214C70C6D}" sibTransId="{18E031BC-7550-4798-BB7C-2829BA446753}"/>
    <dgm:cxn modelId="{D57AEAB0-C019-47A3-967F-CE3A3BCD616A}" type="presOf" srcId="{19D293C5-B9E4-4BBC-9E68-4D70161BCA57}" destId="{A404B122-8AD3-490E-98B2-767E3A188739}" srcOrd="1" destOrd="0" presId="urn:microsoft.com/office/officeart/2005/8/layout/process3"/>
    <dgm:cxn modelId="{40E5693A-B505-4492-8813-08818DD0081D}" type="presOf" srcId="{4C8A84BD-31D5-41CA-86EE-56DB8FB42B8D}" destId="{BCA1F569-C85C-48D1-9011-B4119B13B890}" srcOrd="0" destOrd="1" presId="urn:microsoft.com/office/officeart/2005/8/layout/process3"/>
    <dgm:cxn modelId="{E76CA056-2A3C-4741-8658-CDB08383C222}" type="presOf" srcId="{421A9681-F974-46BB-B8D4-4F73E4E8C3FB}" destId="{72E8CF0A-141A-4E5C-B48F-1831217573D4}" srcOrd="0" destOrd="0" presId="urn:microsoft.com/office/officeart/2005/8/layout/process3"/>
    <dgm:cxn modelId="{86B5D0A6-3365-4574-98B9-3A202E033727}" type="presOf" srcId="{B0FE107B-D707-4C6B-96C5-28032AB31BE6}" destId="{9607F91F-80A4-4DFF-B7F3-FCAC585B6C80}" srcOrd="1" destOrd="0" presId="urn:microsoft.com/office/officeart/2005/8/layout/process3"/>
    <dgm:cxn modelId="{03800C15-5C2A-4ED8-BD0B-8B1E0FAA96E9}" type="presOf" srcId="{B0FE107B-D707-4C6B-96C5-28032AB31BE6}" destId="{3345ACD7-46BB-4EF2-A7E6-9BF04683CF2E}" srcOrd="0" destOrd="0" presId="urn:microsoft.com/office/officeart/2005/8/layout/process3"/>
    <dgm:cxn modelId="{D5C2093A-5A86-49CE-9113-8CE60AB5CDE0}" srcId="{4FC2ACCC-BD8D-4E18-9FA2-80872B3F90B7}" destId="{A8608D84-9809-4019-8163-B8F45630840D}" srcOrd="2" destOrd="0" parTransId="{07E69C7C-0A93-409E-92D1-627921A9C62C}" sibTransId="{421A9681-F974-46BB-B8D4-4F73E4E8C3FB}"/>
    <dgm:cxn modelId="{826BB16E-8D46-4DAA-92D5-01EE1D61798F}" type="presOf" srcId="{DBF530E3-E4C2-4D5D-9861-AA43D06E33EB}" destId="{C56706FF-B811-4BCC-B653-595D7B4DAD84}" srcOrd="0" destOrd="0" presId="urn:microsoft.com/office/officeart/2005/8/layout/process3"/>
    <dgm:cxn modelId="{8CF394E7-6EF5-4B0A-B934-42D8B55E6B01}" type="presOf" srcId="{A8608D84-9809-4019-8163-B8F45630840D}" destId="{CDDE2DFB-5E77-44BC-A66B-0BB33C7B2CD9}" srcOrd="0" destOrd="0" presId="urn:microsoft.com/office/officeart/2005/8/layout/process3"/>
    <dgm:cxn modelId="{5D4CA32C-19C7-4E7E-B131-A5BAF3EAF3AB}" type="presOf" srcId="{4FC2ACCC-BD8D-4E18-9FA2-80872B3F90B7}" destId="{9970654E-3863-4FF3-B793-74EE87A04ED3}" srcOrd="0" destOrd="0" presId="urn:microsoft.com/office/officeart/2005/8/layout/process3"/>
    <dgm:cxn modelId="{3FA40BF6-16A4-486D-9A68-A3BD6E0AB6CC}" type="presOf" srcId="{79C7CD2E-626A-4CC2-98CC-EB35CA6A0CF7}" destId="{9931F298-FA28-45E7-A260-2C2E3B392425}" srcOrd="0" destOrd="0" presId="urn:microsoft.com/office/officeart/2005/8/layout/process3"/>
    <dgm:cxn modelId="{5A65555D-9F19-4EDB-8298-636EF3786B89}" type="presOf" srcId="{79C7CD2E-626A-4CC2-98CC-EB35CA6A0CF7}" destId="{0241B9DB-06D4-4FE7-BC2A-AE5849443B34}" srcOrd="1" destOrd="0" presId="urn:microsoft.com/office/officeart/2005/8/layout/process3"/>
    <dgm:cxn modelId="{9128457B-EF80-42CD-8318-E156C4FB4E28}" type="presOf" srcId="{A8608D84-9809-4019-8163-B8F45630840D}" destId="{C86079B1-7BE2-414E-A67B-1AC891BD9280}" srcOrd="1" destOrd="0" presId="urn:microsoft.com/office/officeart/2005/8/layout/process3"/>
    <dgm:cxn modelId="{2299D25D-4002-49F5-9BC2-640A1318A1A8}" srcId="{4FC2ACCC-BD8D-4E18-9FA2-80872B3F90B7}" destId="{DBF530E3-E4C2-4D5D-9861-AA43D06E33EB}" srcOrd="3" destOrd="0" parTransId="{9F7DCDB8-8373-4FB9-AED9-D9E831A0A116}" sibTransId="{80A5E5DC-0580-4657-8015-B238B1A2A7E9}"/>
    <dgm:cxn modelId="{5CB4CCB0-EE81-47B2-8BFD-8FA1A2564633}" type="presOf" srcId="{F9334CCE-F926-4DFD-9E80-40FDE1D05797}" destId="{F83E1F7A-505F-47A2-A791-96804C5CECCB}" srcOrd="0" destOrd="0" presId="urn:microsoft.com/office/officeart/2005/8/layout/process3"/>
    <dgm:cxn modelId="{91ABEC0D-958A-444D-AF6D-36897834E7CC}" type="presOf" srcId="{46957E03-5AF4-4A72-B677-03A0856262B9}" destId="{7AB21C63-421F-4A0C-BC4B-0495959B358F}" srcOrd="1" destOrd="0" presId="urn:microsoft.com/office/officeart/2005/8/layout/process3"/>
    <dgm:cxn modelId="{F2515510-7177-4FF4-A437-729F1E247F4E}" srcId="{46957E03-5AF4-4A72-B677-03A0856262B9}" destId="{F180A79F-669A-4675-ACE3-AFDE65BCC1AB}" srcOrd="0" destOrd="0" parTransId="{D2FA1344-8544-42B0-A798-19EF6A3DA8FF}" sibTransId="{418310BC-806A-41B2-B798-97910FC9F9C7}"/>
    <dgm:cxn modelId="{FAE5C49E-DBC9-4604-9E01-6E5CAB83520F}" type="presOf" srcId="{421A9681-F974-46BB-B8D4-4F73E4E8C3FB}" destId="{AA6C0A96-61ED-4D38-86C1-DD66434FAE1C}" srcOrd="1" destOrd="0" presId="urn:microsoft.com/office/officeart/2005/8/layout/process3"/>
    <dgm:cxn modelId="{4F8AB1A2-AB30-435A-850A-41859F913C5C}" type="presOf" srcId="{46957E03-5AF4-4A72-B677-03A0856262B9}" destId="{823F0FD1-E190-490B-B4E6-A176F268B1C9}" srcOrd="0" destOrd="0" presId="urn:microsoft.com/office/officeart/2005/8/layout/process3"/>
    <dgm:cxn modelId="{D7D75BD8-DBEE-4854-99DB-80D0A9FBCD40}" type="presOf" srcId="{F180A79F-669A-4675-ACE3-AFDE65BCC1AB}" destId="{69236455-E940-4C0B-BC7F-068051010B46}" srcOrd="0" destOrd="0" presId="urn:microsoft.com/office/officeart/2005/8/layout/process3"/>
    <dgm:cxn modelId="{6703259E-57BB-4E94-926F-EE4A86CDC2EA}" type="presOf" srcId="{19D293C5-B9E4-4BBC-9E68-4D70161BCA57}" destId="{80945133-551C-4DC6-8D80-35D2CDCAB897}" srcOrd="0" destOrd="0" presId="urn:microsoft.com/office/officeart/2005/8/layout/process3"/>
    <dgm:cxn modelId="{63FF5A7E-260B-43E2-A6AF-CF295C476101}" type="presOf" srcId="{E4526D91-3216-455B-BCEE-44EFFA5030DA}" destId="{BCA1F569-C85C-48D1-9011-B4119B13B890}" srcOrd="0" destOrd="0" presId="urn:microsoft.com/office/officeart/2005/8/layout/process3"/>
    <dgm:cxn modelId="{4C7DC3F8-A5F9-4039-80FD-A23FC4A72D49}" srcId="{DBF530E3-E4C2-4D5D-9861-AA43D06E33EB}" destId="{E4526D91-3216-455B-BCEE-44EFFA5030DA}" srcOrd="0" destOrd="0" parTransId="{D13E5FD0-0662-4AEA-BCE7-C8D3DED96494}" sibTransId="{228F59C3-EEB0-44D4-BBFB-29A06475FBFD}"/>
    <dgm:cxn modelId="{3187786E-1744-477C-8A62-7E4F14A51B14}" srcId="{4FC2ACCC-BD8D-4E18-9FA2-80872B3F90B7}" destId="{46957E03-5AF4-4A72-B677-03A0856262B9}" srcOrd="1" destOrd="0" parTransId="{D5612767-DAA9-417D-AB6E-6CAD7C11DD61}" sibTransId="{B0FE107B-D707-4C6B-96C5-28032AB31BE6}"/>
    <dgm:cxn modelId="{F351BE8D-ED95-4E5C-8620-EDFBF223B37A}" srcId="{A8608D84-9809-4019-8163-B8F45630840D}" destId="{F9334CCE-F926-4DFD-9E80-40FDE1D05797}" srcOrd="0" destOrd="0" parTransId="{D35E2DE5-0A57-4956-BCF1-13364ABE8A57}" sibTransId="{93589938-701C-41D3-BA84-D9704C27A745}"/>
    <dgm:cxn modelId="{0BF1ED87-C50F-460E-B4B5-D280500B1020}" type="presParOf" srcId="{9970654E-3863-4FF3-B793-74EE87A04ED3}" destId="{9F91137F-B12E-4D25-84FB-B05EEEEB602B}" srcOrd="0" destOrd="0" presId="urn:microsoft.com/office/officeart/2005/8/layout/process3"/>
    <dgm:cxn modelId="{7CF918F5-EEB3-4A70-86F9-135FC0BB719C}" type="presParOf" srcId="{9F91137F-B12E-4D25-84FB-B05EEEEB602B}" destId="{9931F298-FA28-45E7-A260-2C2E3B392425}" srcOrd="0" destOrd="0" presId="urn:microsoft.com/office/officeart/2005/8/layout/process3"/>
    <dgm:cxn modelId="{BCD462E9-699F-4D0D-BA0A-AC63817EEEA2}" type="presParOf" srcId="{9F91137F-B12E-4D25-84FB-B05EEEEB602B}" destId="{0241B9DB-06D4-4FE7-BC2A-AE5849443B34}" srcOrd="1" destOrd="0" presId="urn:microsoft.com/office/officeart/2005/8/layout/process3"/>
    <dgm:cxn modelId="{900C879C-E568-4969-A195-489DCE9E554C}" type="presParOf" srcId="{9F91137F-B12E-4D25-84FB-B05EEEEB602B}" destId="{13EDCC68-E42D-4F08-B615-946866A09E71}" srcOrd="2" destOrd="0" presId="urn:microsoft.com/office/officeart/2005/8/layout/process3"/>
    <dgm:cxn modelId="{95DABBEF-0A83-40BD-A737-60BAA02F962A}" type="presParOf" srcId="{9970654E-3863-4FF3-B793-74EE87A04ED3}" destId="{80945133-551C-4DC6-8D80-35D2CDCAB897}" srcOrd="1" destOrd="0" presId="urn:microsoft.com/office/officeart/2005/8/layout/process3"/>
    <dgm:cxn modelId="{A1FCBA53-CA82-4DF5-A9C6-7BF8EAF5B4BA}" type="presParOf" srcId="{80945133-551C-4DC6-8D80-35D2CDCAB897}" destId="{A404B122-8AD3-490E-98B2-767E3A188739}" srcOrd="0" destOrd="0" presId="urn:microsoft.com/office/officeart/2005/8/layout/process3"/>
    <dgm:cxn modelId="{BA9D1139-B15E-4F99-B631-00EA0A5765D7}" type="presParOf" srcId="{9970654E-3863-4FF3-B793-74EE87A04ED3}" destId="{D8FC0B14-B7E3-469B-9DD8-5507EE913AB9}" srcOrd="2" destOrd="0" presId="urn:microsoft.com/office/officeart/2005/8/layout/process3"/>
    <dgm:cxn modelId="{D7166F89-AFBF-4569-893A-5322AB22232A}" type="presParOf" srcId="{D8FC0B14-B7E3-469B-9DD8-5507EE913AB9}" destId="{823F0FD1-E190-490B-B4E6-A176F268B1C9}" srcOrd="0" destOrd="0" presId="urn:microsoft.com/office/officeart/2005/8/layout/process3"/>
    <dgm:cxn modelId="{296CEB16-F851-4B66-A4CF-DAF3A64E9516}" type="presParOf" srcId="{D8FC0B14-B7E3-469B-9DD8-5507EE913AB9}" destId="{7AB21C63-421F-4A0C-BC4B-0495959B358F}" srcOrd="1" destOrd="0" presId="urn:microsoft.com/office/officeart/2005/8/layout/process3"/>
    <dgm:cxn modelId="{02A4AF28-C35A-4BAC-86C6-F78D068718C6}" type="presParOf" srcId="{D8FC0B14-B7E3-469B-9DD8-5507EE913AB9}" destId="{69236455-E940-4C0B-BC7F-068051010B46}" srcOrd="2" destOrd="0" presId="urn:microsoft.com/office/officeart/2005/8/layout/process3"/>
    <dgm:cxn modelId="{87760622-5E47-46AF-AF27-EC4405D1DBDB}" type="presParOf" srcId="{9970654E-3863-4FF3-B793-74EE87A04ED3}" destId="{3345ACD7-46BB-4EF2-A7E6-9BF04683CF2E}" srcOrd="3" destOrd="0" presId="urn:microsoft.com/office/officeart/2005/8/layout/process3"/>
    <dgm:cxn modelId="{09C2F80E-1B87-4C82-BA71-33D433EFCB40}" type="presParOf" srcId="{3345ACD7-46BB-4EF2-A7E6-9BF04683CF2E}" destId="{9607F91F-80A4-4DFF-B7F3-FCAC585B6C80}" srcOrd="0" destOrd="0" presId="urn:microsoft.com/office/officeart/2005/8/layout/process3"/>
    <dgm:cxn modelId="{9ECE4F91-2C76-47E7-9638-351C55AFC373}" type="presParOf" srcId="{9970654E-3863-4FF3-B793-74EE87A04ED3}" destId="{75751B9C-5BBF-466D-B58A-147DAF289F61}" srcOrd="4" destOrd="0" presId="urn:microsoft.com/office/officeart/2005/8/layout/process3"/>
    <dgm:cxn modelId="{65142CCB-3BC5-4D43-B834-978CF83C09BF}" type="presParOf" srcId="{75751B9C-5BBF-466D-B58A-147DAF289F61}" destId="{CDDE2DFB-5E77-44BC-A66B-0BB33C7B2CD9}" srcOrd="0" destOrd="0" presId="urn:microsoft.com/office/officeart/2005/8/layout/process3"/>
    <dgm:cxn modelId="{312ACBC6-DC63-4E73-A5B2-A11ED5A1F2CC}" type="presParOf" srcId="{75751B9C-5BBF-466D-B58A-147DAF289F61}" destId="{C86079B1-7BE2-414E-A67B-1AC891BD9280}" srcOrd="1" destOrd="0" presId="urn:microsoft.com/office/officeart/2005/8/layout/process3"/>
    <dgm:cxn modelId="{B6D134C3-579B-4581-A7F3-416545C3DB18}" type="presParOf" srcId="{75751B9C-5BBF-466D-B58A-147DAF289F61}" destId="{F83E1F7A-505F-47A2-A791-96804C5CECCB}" srcOrd="2" destOrd="0" presId="urn:microsoft.com/office/officeart/2005/8/layout/process3"/>
    <dgm:cxn modelId="{39A88F2F-FE93-40E9-8E0F-86AF4C1128B7}" type="presParOf" srcId="{9970654E-3863-4FF3-B793-74EE87A04ED3}" destId="{72E8CF0A-141A-4E5C-B48F-1831217573D4}" srcOrd="5" destOrd="0" presId="urn:microsoft.com/office/officeart/2005/8/layout/process3"/>
    <dgm:cxn modelId="{4B45E028-B395-4E97-B99C-FC45508AB44E}" type="presParOf" srcId="{72E8CF0A-141A-4E5C-B48F-1831217573D4}" destId="{AA6C0A96-61ED-4D38-86C1-DD66434FAE1C}" srcOrd="0" destOrd="0" presId="urn:microsoft.com/office/officeart/2005/8/layout/process3"/>
    <dgm:cxn modelId="{6968154F-70C1-4A20-B82F-0E39B66CB64D}" type="presParOf" srcId="{9970654E-3863-4FF3-B793-74EE87A04ED3}" destId="{FCA66801-3FC3-472B-8203-A5D2B1F52A47}" srcOrd="6" destOrd="0" presId="urn:microsoft.com/office/officeart/2005/8/layout/process3"/>
    <dgm:cxn modelId="{8A990884-79BD-492A-908C-A50775027B65}" type="presParOf" srcId="{FCA66801-3FC3-472B-8203-A5D2B1F52A47}" destId="{C56706FF-B811-4BCC-B653-595D7B4DAD84}" srcOrd="0" destOrd="0" presId="urn:microsoft.com/office/officeart/2005/8/layout/process3"/>
    <dgm:cxn modelId="{B1627029-8479-465D-A548-5EDF04DB82A3}" type="presParOf" srcId="{FCA66801-3FC3-472B-8203-A5D2B1F52A47}" destId="{36FA8AD6-C842-400F-AA7D-F8799445906E}" srcOrd="1" destOrd="0" presId="urn:microsoft.com/office/officeart/2005/8/layout/process3"/>
    <dgm:cxn modelId="{19686950-ABF8-4C90-B5C8-5A1F03690C57}" type="presParOf" srcId="{FCA66801-3FC3-472B-8203-A5D2B1F52A47}" destId="{BCA1F569-C85C-48D1-9011-B4119B13B89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1B9DB-06D4-4FE7-BC2A-AE5849443B34}">
      <dsp:nvSpPr>
        <dsp:cNvPr id="0" name=""/>
        <dsp:cNvSpPr/>
      </dsp:nvSpPr>
      <dsp:spPr>
        <a:xfrm>
          <a:off x="1496" y="632706"/>
          <a:ext cx="1880055" cy="968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Intake Completed</a:t>
          </a:r>
          <a:endParaRPr lang="en-US" sz="1700" kern="1200" dirty="0"/>
        </a:p>
      </dsp:txBody>
      <dsp:txXfrm>
        <a:off x="1496" y="632706"/>
        <a:ext cx="1880055" cy="645413"/>
      </dsp:txXfrm>
    </dsp:sp>
    <dsp:sp modelId="{13EDCC68-E42D-4F08-B615-946866A09E71}">
      <dsp:nvSpPr>
        <dsp:cNvPr id="0" name=""/>
        <dsp:cNvSpPr/>
      </dsp:nvSpPr>
      <dsp:spPr>
        <a:xfrm>
          <a:off x="386567" y="1278119"/>
          <a:ext cx="1880055" cy="129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Interview Done</a:t>
          </a:r>
          <a:endParaRPr lang="en-US" sz="1700" kern="1200" dirty="0"/>
        </a:p>
      </dsp:txBody>
      <dsp:txXfrm>
        <a:off x="424461" y="1316013"/>
        <a:ext cx="1804267" cy="1218018"/>
      </dsp:txXfrm>
    </dsp:sp>
    <dsp:sp modelId="{80945133-551C-4DC6-8D80-35D2CDCAB897}">
      <dsp:nvSpPr>
        <dsp:cNvPr id="0" name=""/>
        <dsp:cNvSpPr/>
      </dsp:nvSpPr>
      <dsp:spPr>
        <a:xfrm>
          <a:off x="2166560" y="721373"/>
          <a:ext cx="604220" cy="46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66560" y="814989"/>
        <a:ext cx="463796" cy="280847"/>
      </dsp:txXfrm>
    </dsp:sp>
    <dsp:sp modelId="{7AB21C63-421F-4A0C-BC4B-0495959B358F}">
      <dsp:nvSpPr>
        <dsp:cNvPr id="0" name=""/>
        <dsp:cNvSpPr/>
      </dsp:nvSpPr>
      <dsp:spPr>
        <a:xfrm>
          <a:off x="3021589" y="632706"/>
          <a:ext cx="1880055" cy="968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Day 30</a:t>
          </a:r>
          <a:endParaRPr lang="en-US" sz="1700" kern="1200" dirty="0"/>
        </a:p>
      </dsp:txBody>
      <dsp:txXfrm>
        <a:off x="3021589" y="632706"/>
        <a:ext cx="1880055" cy="645413"/>
      </dsp:txXfrm>
    </dsp:sp>
    <dsp:sp modelId="{69236455-E940-4C0B-BC7F-068051010B46}">
      <dsp:nvSpPr>
        <dsp:cNvPr id="0" name=""/>
        <dsp:cNvSpPr/>
      </dsp:nvSpPr>
      <dsp:spPr>
        <a:xfrm>
          <a:off x="3406661" y="1278119"/>
          <a:ext cx="1880055" cy="129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No verifications received</a:t>
          </a:r>
          <a:endParaRPr lang="en-US" sz="1700" kern="1200" dirty="0"/>
        </a:p>
      </dsp:txBody>
      <dsp:txXfrm>
        <a:off x="3444555" y="1316013"/>
        <a:ext cx="1804267" cy="1218018"/>
      </dsp:txXfrm>
    </dsp:sp>
    <dsp:sp modelId="{3345ACD7-46BB-4EF2-A7E6-9BF04683CF2E}">
      <dsp:nvSpPr>
        <dsp:cNvPr id="0" name=""/>
        <dsp:cNvSpPr/>
      </dsp:nvSpPr>
      <dsp:spPr>
        <a:xfrm>
          <a:off x="5186654" y="721373"/>
          <a:ext cx="604220" cy="46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186654" y="814989"/>
        <a:ext cx="463796" cy="280847"/>
      </dsp:txXfrm>
    </dsp:sp>
    <dsp:sp modelId="{C86079B1-7BE2-414E-A67B-1AC891BD9280}">
      <dsp:nvSpPr>
        <dsp:cNvPr id="0" name=""/>
        <dsp:cNvSpPr/>
      </dsp:nvSpPr>
      <dsp:spPr>
        <a:xfrm>
          <a:off x="6041683" y="632706"/>
          <a:ext cx="1880055" cy="968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Day 40</a:t>
          </a:r>
          <a:endParaRPr lang="en-US" sz="1700" kern="1200" dirty="0"/>
        </a:p>
      </dsp:txBody>
      <dsp:txXfrm>
        <a:off x="6041683" y="632706"/>
        <a:ext cx="1880055" cy="645413"/>
      </dsp:txXfrm>
    </dsp:sp>
    <dsp:sp modelId="{F83E1F7A-505F-47A2-A791-96804C5CECCB}">
      <dsp:nvSpPr>
        <dsp:cNvPr id="0" name=""/>
        <dsp:cNvSpPr/>
      </dsp:nvSpPr>
      <dsp:spPr>
        <a:xfrm>
          <a:off x="6426754" y="1278119"/>
          <a:ext cx="1880055" cy="129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Verifications Received</a:t>
          </a:r>
          <a:endParaRPr lang="en-US" sz="1700" kern="1200" dirty="0"/>
        </a:p>
      </dsp:txBody>
      <dsp:txXfrm>
        <a:off x="6464648" y="1316013"/>
        <a:ext cx="1804267" cy="1218018"/>
      </dsp:txXfrm>
    </dsp:sp>
    <dsp:sp modelId="{72E8CF0A-141A-4E5C-B48F-1831217573D4}">
      <dsp:nvSpPr>
        <dsp:cNvPr id="0" name=""/>
        <dsp:cNvSpPr/>
      </dsp:nvSpPr>
      <dsp:spPr>
        <a:xfrm>
          <a:off x="8206748" y="721373"/>
          <a:ext cx="604220" cy="46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206748" y="814989"/>
        <a:ext cx="463796" cy="280847"/>
      </dsp:txXfrm>
    </dsp:sp>
    <dsp:sp modelId="{36FA8AD6-C842-400F-AA7D-F8799445906E}">
      <dsp:nvSpPr>
        <dsp:cNvPr id="0" name=""/>
        <dsp:cNvSpPr/>
      </dsp:nvSpPr>
      <dsp:spPr>
        <a:xfrm>
          <a:off x="9061777" y="632706"/>
          <a:ext cx="1880055" cy="968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Benefits Opened</a:t>
          </a:r>
          <a:endParaRPr lang="en-US" sz="1700" kern="1200" dirty="0"/>
        </a:p>
      </dsp:txBody>
      <dsp:txXfrm>
        <a:off x="9061777" y="632706"/>
        <a:ext cx="1880055" cy="645413"/>
      </dsp:txXfrm>
    </dsp:sp>
    <dsp:sp modelId="{BCA1F569-C85C-48D1-9011-B4119B13B890}">
      <dsp:nvSpPr>
        <dsp:cNvPr id="0" name=""/>
        <dsp:cNvSpPr/>
      </dsp:nvSpPr>
      <dsp:spPr>
        <a:xfrm>
          <a:off x="9446848" y="1278119"/>
          <a:ext cx="1880055" cy="1293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Prorated from Day 40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New Cert Period </a:t>
          </a:r>
          <a:endParaRPr lang="en-US" sz="1700" kern="1200" dirty="0"/>
        </a:p>
      </dsp:txBody>
      <dsp:txXfrm>
        <a:off x="9484742" y="1316013"/>
        <a:ext cx="1804267" cy="1218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C5182-18EE-4E9B-933D-D51DA1A7998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78A08-1701-4200-9181-A99A567FE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3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22D8-C0EB-4572-AC18-3B89D30D19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3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2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7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1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4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7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2C156F0-0CB3-4F61-896F-6DDE496BF13D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53A2FD4-F7A1-4125-8D73-1D97FA2BF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431800" y="719667"/>
          <a:ext cx="11328400" cy="3204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" y="3441680"/>
            <a:ext cx="110617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Interview must be completed.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Failed for lack of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verifications received to reopen the case before day 60.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Process to Follow: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filing date to reflect date verifications are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signature to Yes on the General Case Information Page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the Application/Review Interview page with the original interview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the case with the verification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eligibility and approve benefits.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Benefits will prorate and set a new certification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Ref: OM 14-48 FoodShare: 60 Days Verification at 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6638" y="387184"/>
            <a:ext cx="96503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FoodShare: 60 Days Verification at Application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822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1ACD9F5-58E4-41A8-B41E-09A4AC471253}" vid="{BBF0EAEA-7F13-4B60-8D04-C003C071DC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F30E3757AF094391C43966ABD436EC" ma:contentTypeVersion="13" ma:contentTypeDescription="Create a new document." ma:contentTypeScope="" ma:versionID="caebad8508436362e4eedea7c8ad5288">
  <xsd:schema xmlns:xsd="http://www.w3.org/2001/XMLSchema" xmlns:xs="http://www.w3.org/2001/XMLSchema" xmlns:p="http://schemas.microsoft.com/office/2006/metadata/properties" xmlns:ns2="2f254586-b35f-4441-a040-f54e6e92090e" targetNamespace="http://schemas.microsoft.com/office/2006/metadata/properties" ma:root="true" ma:fieldsID="cd59f80fb6fba5a1461f1b0399591e10" ns2:_="">
    <xsd:import namespace="2f254586-b35f-4441-a040-f54e6e92090e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Training_x0020_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54586-b35f-4441-a040-f54e6e92090e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se Review"/>
                    <xsd:enumeration value="Desk Aid"/>
                    <xsd:enumeration value="DHS New Worker Training"/>
                    <xsd:enumeration value="EST Agenda"/>
                    <xsd:enumeration value="EST Agent Reminders"/>
                    <xsd:enumeration value="EST Meetings"/>
                    <xsd:enumeration value="New Worker Classroom Training"/>
                    <xsd:enumeration value="Quizzes"/>
                    <xsd:enumeration value="Release Summaries"/>
                    <xsd:enumeration value="Schedules"/>
                    <xsd:enumeration value="Training Forms"/>
                    <xsd:enumeration value="Training Guidelines and Materials"/>
                    <xsd:enumeration value="Training Presentations"/>
                    <xsd:enumeration value="Training Team Agenda"/>
                    <xsd:enumeration value="Training Team Minutes"/>
                  </xsd:restriction>
                </xsd:simpleType>
              </xsd:element>
            </xsd:sequence>
          </xsd:extension>
        </xsd:complexContent>
      </xsd:complexType>
    </xsd:element>
    <xsd:element name="Training_x0020_Topic" ma:index="9" nillable="true" ma:displayName="Training Topic" ma:internalName="Training_x0020_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AWD and Work Registrant"/>
                    <xsd:enumeration value="Alerts"/>
                    <xsd:enumeration value="Application/Renewal"/>
                    <xsd:enumeration value="Brits"/>
                    <xsd:enumeration value="Call Center"/>
                    <xsd:enumeration value="Case Comments"/>
                    <xsd:enumeration value="Changes and EBT Screens"/>
                    <xsd:enumeration value="Child Care and W-2"/>
                    <xsd:enumeration value="Child Support"/>
                    <xsd:enumeration value="Data Exchange"/>
                    <xsd:enumeration value="Desk Aid Training"/>
                    <xsd:enumeration value="Doc Viewer and ECF"/>
                    <xsd:enumeration value="EBD and SSA"/>
                    <xsd:enumeration value="EI"/>
                    <xsd:enumeration value="FEV"/>
                    <xsd:enumeration value="Forward Health"/>
                    <xsd:enumeration value="Interviewing"/>
                    <xsd:enumeration value="Medical Expense"/>
                    <xsd:enumeration value="Mock Interview"/>
                    <xsd:enumeration value="New Worker Orientation"/>
                    <xsd:enumeration value="Overpayments"/>
                    <xsd:enumeration value="Self-Employment"/>
                    <xsd:enumeration value="SWICAs and Discrepancie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2f254586-b35f-4441-a040-f54e6e92090e">
      <Value>Desk Aid</Value>
    </Document_x0020_Type>
    <Training_x0020_Topic xmlns="2f254586-b35f-4441-a040-f54e6e92090e"/>
  </documentManagement>
</p:properties>
</file>

<file path=customXml/itemProps1.xml><?xml version="1.0" encoding="utf-8"?>
<ds:datastoreItem xmlns:ds="http://schemas.openxmlformats.org/officeDocument/2006/customXml" ds:itemID="{8E8957C7-1199-4300-BFE2-ED80163514C5}"/>
</file>

<file path=customXml/itemProps2.xml><?xml version="1.0" encoding="utf-8"?>
<ds:datastoreItem xmlns:ds="http://schemas.openxmlformats.org/officeDocument/2006/customXml" ds:itemID="{7296F463-CEA5-47F4-BEAB-B8D308C7908B}"/>
</file>

<file path=customXml/itemProps3.xml><?xml version="1.0" encoding="utf-8"?>
<ds:datastoreItem xmlns:ds="http://schemas.openxmlformats.org/officeDocument/2006/customXml" ds:itemID="{D1FF47F3-7574-4CD7-868B-04427407214F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118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Century Gothic</vt:lpstr>
      <vt:lpstr>Wingdings</vt:lpstr>
      <vt:lpstr>Theme1</vt:lpstr>
      <vt:lpstr>PowerPoint Presentation</vt:lpstr>
    </vt:vector>
  </TitlesOfParts>
  <Company>Rock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Alisa Evans</dc:creator>
  <cp:lastModifiedBy>Alisa Evans</cp:lastModifiedBy>
  <cp:revision>1</cp:revision>
  <dcterms:created xsi:type="dcterms:W3CDTF">2015-06-19T18:02:55Z</dcterms:created>
  <dcterms:modified xsi:type="dcterms:W3CDTF">2015-06-19T18:03:39Z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0x010100F3F30E3757AF094391C43966ABD436EC</vt:lpwstr>
  </property>
</Properties>
</file>