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1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ACCC-BD8D-4E18-9FA2-80872B3F90B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C7CD2E-626A-4CC2-98CC-EB35CA6A0CF7}">
      <dgm:prSet phldrT="[Text]"/>
      <dgm:spPr/>
      <dgm:t>
        <a:bodyPr/>
        <a:lstStyle/>
        <a:p>
          <a:r>
            <a:rPr lang="en-US" dirty="0" smtClean="0"/>
            <a:t>Review Month</a:t>
          </a:r>
          <a:endParaRPr lang="en-US" dirty="0"/>
        </a:p>
      </dgm:t>
    </dgm:pt>
    <dgm:pt modelId="{2E061850-904F-40D7-B8DB-CF39F64FE84A}" type="parTrans" cxnId="{A202EC7F-B174-4AF4-A5B7-4F8718C7E5C6}">
      <dgm:prSet/>
      <dgm:spPr/>
      <dgm:t>
        <a:bodyPr/>
        <a:lstStyle/>
        <a:p>
          <a:endParaRPr lang="en-US"/>
        </a:p>
      </dgm:t>
    </dgm:pt>
    <dgm:pt modelId="{19D293C5-B9E4-4BBC-9E68-4D70161BCA57}" type="sibTrans" cxnId="{A202EC7F-B174-4AF4-A5B7-4F8718C7E5C6}">
      <dgm:prSet/>
      <dgm:spPr/>
      <dgm:t>
        <a:bodyPr/>
        <a:lstStyle/>
        <a:p>
          <a:endParaRPr lang="en-US"/>
        </a:p>
      </dgm:t>
    </dgm:pt>
    <dgm:pt modelId="{DEFC08FE-9C56-4A1F-B554-59D8AA8BE688}">
      <dgm:prSet phldrT="[Text]"/>
      <dgm:spPr/>
      <dgm:t>
        <a:bodyPr/>
        <a:lstStyle/>
        <a:p>
          <a:r>
            <a:rPr lang="en-US" dirty="0" smtClean="0"/>
            <a:t>No review is completed</a:t>
          </a:r>
          <a:endParaRPr lang="en-US" dirty="0"/>
        </a:p>
      </dgm:t>
    </dgm:pt>
    <dgm:pt modelId="{E529C83C-DED7-43DC-9A06-5B9214C70C6D}" type="parTrans" cxnId="{38C071D0-0C17-4A9C-9FDB-A0AA6C56908D}">
      <dgm:prSet/>
      <dgm:spPr/>
      <dgm:t>
        <a:bodyPr/>
        <a:lstStyle/>
        <a:p>
          <a:endParaRPr lang="en-US"/>
        </a:p>
      </dgm:t>
    </dgm:pt>
    <dgm:pt modelId="{18E031BC-7550-4798-BB7C-2829BA446753}" type="sibTrans" cxnId="{38C071D0-0C17-4A9C-9FDB-A0AA6C56908D}">
      <dgm:prSet/>
      <dgm:spPr/>
      <dgm:t>
        <a:bodyPr/>
        <a:lstStyle/>
        <a:p>
          <a:endParaRPr lang="en-US"/>
        </a:p>
      </dgm:t>
    </dgm:pt>
    <dgm:pt modelId="{46957E03-5AF4-4A72-B677-03A0856262B9}">
      <dgm:prSet phldrT="[Text]"/>
      <dgm:spPr/>
      <dgm:t>
        <a:bodyPr/>
        <a:lstStyle/>
        <a:p>
          <a:r>
            <a:rPr lang="en-US" dirty="0" smtClean="0"/>
            <a:t>Month 1</a:t>
          </a:r>
          <a:endParaRPr lang="en-US" dirty="0"/>
        </a:p>
      </dgm:t>
    </dgm:pt>
    <dgm:pt modelId="{D5612767-DAA9-417D-AB6E-6CAD7C11DD61}" type="parTrans" cxnId="{3187786E-1744-477C-8A62-7E4F14A51B14}">
      <dgm:prSet/>
      <dgm:spPr/>
      <dgm:t>
        <a:bodyPr/>
        <a:lstStyle/>
        <a:p>
          <a:endParaRPr lang="en-US"/>
        </a:p>
      </dgm:t>
    </dgm:pt>
    <dgm:pt modelId="{B0FE107B-D707-4C6B-96C5-28032AB31BE6}" type="sibTrans" cxnId="{3187786E-1744-477C-8A62-7E4F14A51B14}">
      <dgm:prSet/>
      <dgm:spPr/>
      <dgm:t>
        <a:bodyPr/>
        <a:lstStyle/>
        <a:p>
          <a:endParaRPr lang="en-US"/>
        </a:p>
      </dgm:t>
    </dgm:pt>
    <dgm:pt modelId="{F180A79F-669A-4675-ACE3-AFDE65BCC1AB}">
      <dgm:prSet phldrT="[Text]"/>
      <dgm:spPr/>
      <dgm:t>
        <a:bodyPr/>
        <a:lstStyle/>
        <a:p>
          <a:r>
            <a:rPr lang="en-US" dirty="0" smtClean="0"/>
            <a:t>Late Renewal Possible</a:t>
          </a:r>
          <a:endParaRPr lang="en-US" dirty="0"/>
        </a:p>
      </dgm:t>
    </dgm:pt>
    <dgm:pt modelId="{D2FA1344-8544-42B0-A798-19EF6A3DA8FF}" type="parTrans" cxnId="{F2515510-7177-4FF4-A437-729F1E247F4E}">
      <dgm:prSet/>
      <dgm:spPr/>
      <dgm:t>
        <a:bodyPr/>
        <a:lstStyle/>
        <a:p>
          <a:endParaRPr lang="en-US"/>
        </a:p>
      </dgm:t>
    </dgm:pt>
    <dgm:pt modelId="{418310BC-806A-41B2-B798-97910FC9F9C7}" type="sibTrans" cxnId="{F2515510-7177-4FF4-A437-729F1E247F4E}">
      <dgm:prSet/>
      <dgm:spPr/>
      <dgm:t>
        <a:bodyPr/>
        <a:lstStyle/>
        <a:p>
          <a:endParaRPr lang="en-US"/>
        </a:p>
      </dgm:t>
    </dgm:pt>
    <dgm:pt modelId="{A8608D84-9809-4019-8163-B8F45630840D}">
      <dgm:prSet phldrT="[Text]"/>
      <dgm:spPr/>
      <dgm:t>
        <a:bodyPr/>
        <a:lstStyle/>
        <a:p>
          <a:r>
            <a:rPr lang="en-US" dirty="0" smtClean="0"/>
            <a:t>Month 2</a:t>
          </a:r>
          <a:endParaRPr lang="en-US" dirty="0"/>
        </a:p>
      </dgm:t>
    </dgm:pt>
    <dgm:pt modelId="{07E69C7C-0A93-409E-92D1-627921A9C62C}" type="parTrans" cxnId="{D5C2093A-5A86-49CE-9113-8CE60AB5CDE0}">
      <dgm:prSet/>
      <dgm:spPr/>
      <dgm:t>
        <a:bodyPr/>
        <a:lstStyle/>
        <a:p>
          <a:endParaRPr lang="en-US"/>
        </a:p>
      </dgm:t>
    </dgm:pt>
    <dgm:pt modelId="{421A9681-F974-46BB-B8D4-4F73E4E8C3FB}" type="sibTrans" cxnId="{D5C2093A-5A86-49CE-9113-8CE60AB5CDE0}">
      <dgm:prSet/>
      <dgm:spPr/>
      <dgm:t>
        <a:bodyPr/>
        <a:lstStyle/>
        <a:p>
          <a:endParaRPr lang="en-US"/>
        </a:p>
      </dgm:t>
    </dgm:pt>
    <dgm:pt modelId="{DBF530E3-E4C2-4D5D-9861-AA43D06E33EB}">
      <dgm:prSet phldrT="[Text]"/>
      <dgm:spPr/>
      <dgm:t>
        <a:bodyPr/>
        <a:lstStyle/>
        <a:p>
          <a:r>
            <a:rPr lang="en-US" dirty="0" smtClean="0"/>
            <a:t>Month 3</a:t>
          </a:r>
          <a:endParaRPr lang="en-US" dirty="0"/>
        </a:p>
      </dgm:t>
    </dgm:pt>
    <dgm:pt modelId="{9F7DCDB8-8373-4FB9-AED9-D9E831A0A116}" type="parTrans" cxnId="{2299D25D-4002-49F5-9BC2-640A1318A1A8}">
      <dgm:prSet/>
      <dgm:spPr/>
      <dgm:t>
        <a:bodyPr/>
        <a:lstStyle/>
        <a:p>
          <a:endParaRPr lang="en-US"/>
        </a:p>
      </dgm:t>
    </dgm:pt>
    <dgm:pt modelId="{80A5E5DC-0580-4657-8015-B238B1A2A7E9}" type="sibTrans" cxnId="{2299D25D-4002-49F5-9BC2-640A1318A1A8}">
      <dgm:prSet/>
      <dgm:spPr/>
      <dgm:t>
        <a:bodyPr/>
        <a:lstStyle/>
        <a:p>
          <a:endParaRPr lang="en-US"/>
        </a:p>
      </dgm:t>
    </dgm:pt>
    <dgm:pt modelId="{E4526D91-3216-455B-BCEE-44EFFA5030DA}">
      <dgm:prSet phldrT="[Text]"/>
      <dgm:spPr/>
      <dgm:t>
        <a:bodyPr/>
        <a:lstStyle/>
        <a:p>
          <a:r>
            <a:rPr lang="en-US" dirty="0" smtClean="0"/>
            <a:t>Late Renewal Possible</a:t>
          </a:r>
          <a:endParaRPr lang="en-US" dirty="0"/>
        </a:p>
      </dgm:t>
    </dgm:pt>
    <dgm:pt modelId="{D13E5FD0-0662-4AEA-BCE7-C8D3DED96494}" type="parTrans" cxnId="{4C7DC3F8-A5F9-4039-80FD-A23FC4A72D49}">
      <dgm:prSet/>
      <dgm:spPr/>
      <dgm:t>
        <a:bodyPr/>
        <a:lstStyle/>
        <a:p>
          <a:endParaRPr lang="en-US"/>
        </a:p>
      </dgm:t>
    </dgm:pt>
    <dgm:pt modelId="{228F59C3-EEB0-44D4-BBFB-29A06475FBFD}" type="sibTrans" cxnId="{4C7DC3F8-A5F9-4039-80FD-A23FC4A72D49}">
      <dgm:prSet/>
      <dgm:spPr/>
      <dgm:t>
        <a:bodyPr/>
        <a:lstStyle/>
        <a:p>
          <a:endParaRPr lang="en-US"/>
        </a:p>
      </dgm:t>
    </dgm:pt>
    <dgm:pt modelId="{F9334CCE-F926-4DFD-9E80-40FDE1D05797}">
      <dgm:prSet phldrT="[Text]"/>
      <dgm:spPr/>
      <dgm:t>
        <a:bodyPr/>
        <a:lstStyle/>
        <a:p>
          <a:r>
            <a:rPr lang="en-US" smtClean="0"/>
            <a:t>Late Renewal Possible</a:t>
          </a:r>
          <a:endParaRPr lang="en-US" dirty="0"/>
        </a:p>
      </dgm:t>
    </dgm:pt>
    <dgm:pt modelId="{D35E2DE5-0A57-4956-BCF1-13364ABE8A57}" type="parTrans" cxnId="{F351BE8D-ED95-4E5C-8620-EDFBF223B37A}">
      <dgm:prSet/>
      <dgm:spPr/>
      <dgm:t>
        <a:bodyPr/>
        <a:lstStyle/>
        <a:p>
          <a:endParaRPr lang="en-US"/>
        </a:p>
      </dgm:t>
    </dgm:pt>
    <dgm:pt modelId="{93589938-701C-41D3-BA84-D9704C27A745}" type="sibTrans" cxnId="{F351BE8D-ED95-4E5C-8620-EDFBF223B37A}">
      <dgm:prSet/>
      <dgm:spPr/>
      <dgm:t>
        <a:bodyPr/>
        <a:lstStyle/>
        <a:p>
          <a:endParaRPr lang="en-US"/>
        </a:p>
      </dgm:t>
    </dgm:pt>
    <dgm:pt modelId="{9970654E-3863-4FF3-B793-74EE87A04ED3}" type="pres">
      <dgm:prSet presAssocID="{4FC2ACCC-BD8D-4E18-9FA2-80872B3F90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91137F-B12E-4D25-84FB-B05EEEEB602B}" type="pres">
      <dgm:prSet presAssocID="{79C7CD2E-626A-4CC2-98CC-EB35CA6A0CF7}" presName="composite" presStyleCnt="0"/>
      <dgm:spPr/>
    </dgm:pt>
    <dgm:pt modelId="{9931F298-FA28-45E7-A260-2C2E3B392425}" type="pres">
      <dgm:prSet presAssocID="{79C7CD2E-626A-4CC2-98CC-EB35CA6A0CF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1B9DB-06D4-4FE7-BC2A-AE5849443B34}" type="pres">
      <dgm:prSet presAssocID="{79C7CD2E-626A-4CC2-98CC-EB35CA6A0CF7}" presName="parSh" presStyleLbl="node1" presStyleIdx="0" presStyleCnt="4"/>
      <dgm:spPr/>
      <dgm:t>
        <a:bodyPr/>
        <a:lstStyle/>
        <a:p>
          <a:endParaRPr lang="en-US"/>
        </a:p>
      </dgm:t>
    </dgm:pt>
    <dgm:pt modelId="{13EDCC68-E42D-4F08-B615-946866A09E71}" type="pres">
      <dgm:prSet presAssocID="{79C7CD2E-626A-4CC2-98CC-EB35CA6A0CF7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45133-551C-4DC6-8D80-35D2CDCAB897}" type="pres">
      <dgm:prSet presAssocID="{19D293C5-B9E4-4BBC-9E68-4D70161BCA5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404B122-8AD3-490E-98B2-767E3A188739}" type="pres">
      <dgm:prSet presAssocID="{19D293C5-B9E4-4BBC-9E68-4D70161BCA57}" presName="connTx" presStyleLbl="sibTrans2D1" presStyleIdx="0" presStyleCnt="3"/>
      <dgm:spPr/>
      <dgm:t>
        <a:bodyPr/>
        <a:lstStyle/>
        <a:p>
          <a:endParaRPr lang="en-US"/>
        </a:p>
      </dgm:t>
    </dgm:pt>
    <dgm:pt modelId="{D8FC0B14-B7E3-469B-9DD8-5507EE913AB9}" type="pres">
      <dgm:prSet presAssocID="{46957E03-5AF4-4A72-B677-03A0856262B9}" presName="composite" presStyleCnt="0"/>
      <dgm:spPr/>
    </dgm:pt>
    <dgm:pt modelId="{823F0FD1-E190-490B-B4E6-A176F268B1C9}" type="pres">
      <dgm:prSet presAssocID="{46957E03-5AF4-4A72-B677-03A0856262B9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21C63-421F-4A0C-BC4B-0495959B358F}" type="pres">
      <dgm:prSet presAssocID="{46957E03-5AF4-4A72-B677-03A0856262B9}" presName="parSh" presStyleLbl="node1" presStyleIdx="1" presStyleCnt="4"/>
      <dgm:spPr/>
      <dgm:t>
        <a:bodyPr/>
        <a:lstStyle/>
        <a:p>
          <a:endParaRPr lang="en-US"/>
        </a:p>
      </dgm:t>
    </dgm:pt>
    <dgm:pt modelId="{69236455-E940-4C0B-BC7F-068051010B46}" type="pres">
      <dgm:prSet presAssocID="{46957E03-5AF4-4A72-B677-03A0856262B9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5ACD7-46BB-4EF2-A7E6-9BF04683CF2E}" type="pres">
      <dgm:prSet presAssocID="{B0FE107B-D707-4C6B-96C5-28032AB31BE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607F91F-80A4-4DFF-B7F3-FCAC585B6C80}" type="pres">
      <dgm:prSet presAssocID="{B0FE107B-D707-4C6B-96C5-28032AB31BE6}" presName="connTx" presStyleLbl="sibTrans2D1" presStyleIdx="1" presStyleCnt="3"/>
      <dgm:spPr/>
      <dgm:t>
        <a:bodyPr/>
        <a:lstStyle/>
        <a:p>
          <a:endParaRPr lang="en-US"/>
        </a:p>
      </dgm:t>
    </dgm:pt>
    <dgm:pt modelId="{75751B9C-5BBF-466D-B58A-147DAF289F61}" type="pres">
      <dgm:prSet presAssocID="{A8608D84-9809-4019-8163-B8F45630840D}" presName="composite" presStyleCnt="0"/>
      <dgm:spPr/>
    </dgm:pt>
    <dgm:pt modelId="{CDDE2DFB-5E77-44BC-A66B-0BB33C7B2CD9}" type="pres">
      <dgm:prSet presAssocID="{A8608D84-9809-4019-8163-B8F45630840D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079B1-7BE2-414E-A67B-1AC891BD9280}" type="pres">
      <dgm:prSet presAssocID="{A8608D84-9809-4019-8163-B8F45630840D}" presName="parSh" presStyleLbl="node1" presStyleIdx="2" presStyleCnt="4"/>
      <dgm:spPr/>
      <dgm:t>
        <a:bodyPr/>
        <a:lstStyle/>
        <a:p>
          <a:endParaRPr lang="en-US"/>
        </a:p>
      </dgm:t>
    </dgm:pt>
    <dgm:pt modelId="{F83E1F7A-505F-47A2-A791-96804C5CECCB}" type="pres">
      <dgm:prSet presAssocID="{A8608D84-9809-4019-8163-B8F45630840D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8CF0A-141A-4E5C-B48F-1831217573D4}" type="pres">
      <dgm:prSet presAssocID="{421A9681-F974-46BB-B8D4-4F73E4E8C3F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A6C0A96-61ED-4D38-86C1-DD66434FAE1C}" type="pres">
      <dgm:prSet presAssocID="{421A9681-F974-46BB-B8D4-4F73E4E8C3FB}" presName="connTx" presStyleLbl="sibTrans2D1" presStyleIdx="2" presStyleCnt="3"/>
      <dgm:spPr/>
      <dgm:t>
        <a:bodyPr/>
        <a:lstStyle/>
        <a:p>
          <a:endParaRPr lang="en-US"/>
        </a:p>
      </dgm:t>
    </dgm:pt>
    <dgm:pt modelId="{FCA66801-3FC3-472B-8203-A5D2B1F52A47}" type="pres">
      <dgm:prSet presAssocID="{DBF530E3-E4C2-4D5D-9861-AA43D06E33EB}" presName="composite" presStyleCnt="0"/>
      <dgm:spPr/>
    </dgm:pt>
    <dgm:pt modelId="{C56706FF-B811-4BCC-B653-595D7B4DAD84}" type="pres">
      <dgm:prSet presAssocID="{DBF530E3-E4C2-4D5D-9861-AA43D06E33EB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A8AD6-C842-400F-AA7D-F8799445906E}" type="pres">
      <dgm:prSet presAssocID="{DBF530E3-E4C2-4D5D-9861-AA43D06E33EB}" presName="parSh" presStyleLbl="node1" presStyleIdx="3" presStyleCnt="4"/>
      <dgm:spPr/>
      <dgm:t>
        <a:bodyPr/>
        <a:lstStyle/>
        <a:p>
          <a:endParaRPr lang="en-US"/>
        </a:p>
      </dgm:t>
    </dgm:pt>
    <dgm:pt modelId="{BCA1F569-C85C-48D1-9011-B4119B13B890}" type="pres">
      <dgm:prSet presAssocID="{DBF530E3-E4C2-4D5D-9861-AA43D06E33EB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7812DD-0D47-42CF-B0B0-DAA90805263C}" type="presOf" srcId="{DBF530E3-E4C2-4D5D-9861-AA43D06E33EB}" destId="{36FA8AD6-C842-400F-AA7D-F8799445906E}" srcOrd="1" destOrd="0" presId="urn:microsoft.com/office/officeart/2005/8/layout/process3"/>
    <dgm:cxn modelId="{C573600A-D59C-4A01-9488-7C8103C31884}" type="presOf" srcId="{421A9681-F974-46BB-B8D4-4F73E4E8C3FB}" destId="{AA6C0A96-61ED-4D38-86C1-DD66434FAE1C}" srcOrd="1" destOrd="0" presId="urn:microsoft.com/office/officeart/2005/8/layout/process3"/>
    <dgm:cxn modelId="{0FBBD0D3-5164-44CD-B8AD-AEFE12FA2FBC}" type="presOf" srcId="{19D293C5-B9E4-4BBC-9E68-4D70161BCA57}" destId="{80945133-551C-4DC6-8D80-35D2CDCAB897}" srcOrd="0" destOrd="0" presId="urn:microsoft.com/office/officeart/2005/8/layout/process3"/>
    <dgm:cxn modelId="{75CF8204-F772-4ACA-A4A1-A34599C3569E}" type="presOf" srcId="{A8608D84-9809-4019-8163-B8F45630840D}" destId="{C86079B1-7BE2-414E-A67B-1AC891BD9280}" srcOrd="1" destOrd="0" presId="urn:microsoft.com/office/officeart/2005/8/layout/process3"/>
    <dgm:cxn modelId="{A202EC7F-B174-4AF4-A5B7-4F8718C7E5C6}" srcId="{4FC2ACCC-BD8D-4E18-9FA2-80872B3F90B7}" destId="{79C7CD2E-626A-4CC2-98CC-EB35CA6A0CF7}" srcOrd="0" destOrd="0" parTransId="{2E061850-904F-40D7-B8DB-CF39F64FE84A}" sibTransId="{19D293C5-B9E4-4BBC-9E68-4D70161BCA57}"/>
    <dgm:cxn modelId="{435F872D-B05F-4E8B-A657-47667EE5412F}" type="presOf" srcId="{B0FE107B-D707-4C6B-96C5-28032AB31BE6}" destId="{9607F91F-80A4-4DFF-B7F3-FCAC585B6C80}" srcOrd="1" destOrd="0" presId="urn:microsoft.com/office/officeart/2005/8/layout/process3"/>
    <dgm:cxn modelId="{6A71C6CD-7F8C-40B2-94E1-9800DDDDF9B4}" type="presOf" srcId="{46957E03-5AF4-4A72-B677-03A0856262B9}" destId="{823F0FD1-E190-490B-B4E6-A176F268B1C9}" srcOrd="0" destOrd="0" presId="urn:microsoft.com/office/officeart/2005/8/layout/process3"/>
    <dgm:cxn modelId="{1F7F924C-3741-45CD-9419-0C1FAFA35182}" type="presOf" srcId="{421A9681-F974-46BB-B8D4-4F73E4E8C3FB}" destId="{72E8CF0A-141A-4E5C-B48F-1831217573D4}" srcOrd="0" destOrd="0" presId="urn:microsoft.com/office/officeart/2005/8/layout/process3"/>
    <dgm:cxn modelId="{38C071D0-0C17-4A9C-9FDB-A0AA6C56908D}" srcId="{79C7CD2E-626A-4CC2-98CC-EB35CA6A0CF7}" destId="{DEFC08FE-9C56-4A1F-B554-59D8AA8BE688}" srcOrd="0" destOrd="0" parTransId="{E529C83C-DED7-43DC-9A06-5B9214C70C6D}" sibTransId="{18E031BC-7550-4798-BB7C-2829BA446753}"/>
    <dgm:cxn modelId="{04335949-C59B-4300-90DF-2FB8575A282B}" type="presOf" srcId="{F180A79F-669A-4675-ACE3-AFDE65BCC1AB}" destId="{69236455-E940-4C0B-BC7F-068051010B46}" srcOrd="0" destOrd="0" presId="urn:microsoft.com/office/officeart/2005/8/layout/process3"/>
    <dgm:cxn modelId="{162F6C47-BB0E-42EE-B98F-A06D8BF5C826}" type="presOf" srcId="{79C7CD2E-626A-4CC2-98CC-EB35CA6A0CF7}" destId="{0241B9DB-06D4-4FE7-BC2A-AE5849443B34}" srcOrd="1" destOrd="0" presId="urn:microsoft.com/office/officeart/2005/8/layout/process3"/>
    <dgm:cxn modelId="{D52793C4-D1B6-41DA-A8E3-49BD099A41A5}" type="presOf" srcId="{46957E03-5AF4-4A72-B677-03A0856262B9}" destId="{7AB21C63-421F-4A0C-BC4B-0495959B358F}" srcOrd="1" destOrd="0" presId="urn:microsoft.com/office/officeart/2005/8/layout/process3"/>
    <dgm:cxn modelId="{4BDF5983-1C28-4440-8F69-0BBA8998EDD2}" type="presOf" srcId="{4FC2ACCC-BD8D-4E18-9FA2-80872B3F90B7}" destId="{9970654E-3863-4FF3-B793-74EE87A04ED3}" srcOrd="0" destOrd="0" presId="urn:microsoft.com/office/officeart/2005/8/layout/process3"/>
    <dgm:cxn modelId="{0E5326B0-1CF9-453C-AD72-3B63143A8BCC}" type="presOf" srcId="{DEFC08FE-9C56-4A1F-B554-59D8AA8BE688}" destId="{13EDCC68-E42D-4F08-B615-946866A09E71}" srcOrd="0" destOrd="0" presId="urn:microsoft.com/office/officeart/2005/8/layout/process3"/>
    <dgm:cxn modelId="{312EA644-8E56-40D8-9069-8919E55A860C}" type="presOf" srcId="{B0FE107B-D707-4C6B-96C5-28032AB31BE6}" destId="{3345ACD7-46BB-4EF2-A7E6-9BF04683CF2E}" srcOrd="0" destOrd="0" presId="urn:microsoft.com/office/officeart/2005/8/layout/process3"/>
    <dgm:cxn modelId="{D5C2093A-5A86-49CE-9113-8CE60AB5CDE0}" srcId="{4FC2ACCC-BD8D-4E18-9FA2-80872B3F90B7}" destId="{A8608D84-9809-4019-8163-B8F45630840D}" srcOrd="2" destOrd="0" parTransId="{07E69C7C-0A93-409E-92D1-627921A9C62C}" sibTransId="{421A9681-F974-46BB-B8D4-4F73E4E8C3FB}"/>
    <dgm:cxn modelId="{66F3D9F6-AB92-4FC9-9B5F-D72DF9AB13E7}" type="presOf" srcId="{E4526D91-3216-455B-BCEE-44EFFA5030DA}" destId="{BCA1F569-C85C-48D1-9011-B4119B13B890}" srcOrd="0" destOrd="0" presId="urn:microsoft.com/office/officeart/2005/8/layout/process3"/>
    <dgm:cxn modelId="{1DB42CBF-89AC-4722-96EC-49516983C07D}" type="presOf" srcId="{A8608D84-9809-4019-8163-B8F45630840D}" destId="{CDDE2DFB-5E77-44BC-A66B-0BB33C7B2CD9}" srcOrd="0" destOrd="0" presId="urn:microsoft.com/office/officeart/2005/8/layout/process3"/>
    <dgm:cxn modelId="{E2929D80-6F95-43B2-8D68-686DFDC9D965}" type="presOf" srcId="{19D293C5-B9E4-4BBC-9E68-4D70161BCA57}" destId="{A404B122-8AD3-490E-98B2-767E3A188739}" srcOrd="1" destOrd="0" presId="urn:microsoft.com/office/officeart/2005/8/layout/process3"/>
    <dgm:cxn modelId="{9EE5DA41-12BB-430C-8107-D209A3981B05}" type="presOf" srcId="{DBF530E3-E4C2-4D5D-9861-AA43D06E33EB}" destId="{C56706FF-B811-4BCC-B653-595D7B4DAD84}" srcOrd="0" destOrd="0" presId="urn:microsoft.com/office/officeart/2005/8/layout/process3"/>
    <dgm:cxn modelId="{2299D25D-4002-49F5-9BC2-640A1318A1A8}" srcId="{4FC2ACCC-BD8D-4E18-9FA2-80872B3F90B7}" destId="{DBF530E3-E4C2-4D5D-9861-AA43D06E33EB}" srcOrd="3" destOrd="0" parTransId="{9F7DCDB8-8373-4FB9-AED9-D9E831A0A116}" sibTransId="{80A5E5DC-0580-4657-8015-B238B1A2A7E9}"/>
    <dgm:cxn modelId="{90BB42A3-A028-4A29-B661-F11E5F906A1D}" type="presOf" srcId="{79C7CD2E-626A-4CC2-98CC-EB35CA6A0CF7}" destId="{9931F298-FA28-45E7-A260-2C2E3B392425}" srcOrd="0" destOrd="0" presId="urn:microsoft.com/office/officeart/2005/8/layout/process3"/>
    <dgm:cxn modelId="{F2515510-7177-4FF4-A437-729F1E247F4E}" srcId="{46957E03-5AF4-4A72-B677-03A0856262B9}" destId="{F180A79F-669A-4675-ACE3-AFDE65BCC1AB}" srcOrd="0" destOrd="0" parTransId="{D2FA1344-8544-42B0-A798-19EF6A3DA8FF}" sibTransId="{418310BC-806A-41B2-B798-97910FC9F9C7}"/>
    <dgm:cxn modelId="{74C058BE-70F7-45A1-BAF1-2EC9E81876AC}" type="presOf" srcId="{F9334CCE-F926-4DFD-9E80-40FDE1D05797}" destId="{F83E1F7A-505F-47A2-A791-96804C5CECCB}" srcOrd="0" destOrd="0" presId="urn:microsoft.com/office/officeart/2005/8/layout/process3"/>
    <dgm:cxn modelId="{4C7DC3F8-A5F9-4039-80FD-A23FC4A72D49}" srcId="{DBF530E3-E4C2-4D5D-9861-AA43D06E33EB}" destId="{E4526D91-3216-455B-BCEE-44EFFA5030DA}" srcOrd="0" destOrd="0" parTransId="{D13E5FD0-0662-4AEA-BCE7-C8D3DED96494}" sibTransId="{228F59C3-EEB0-44D4-BBFB-29A06475FBFD}"/>
    <dgm:cxn modelId="{3187786E-1744-477C-8A62-7E4F14A51B14}" srcId="{4FC2ACCC-BD8D-4E18-9FA2-80872B3F90B7}" destId="{46957E03-5AF4-4A72-B677-03A0856262B9}" srcOrd="1" destOrd="0" parTransId="{D5612767-DAA9-417D-AB6E-6CAD7C11DD61}" sibTransId="{B0FE107B-D707-4C6B-96C5-28032AB31BE6}"/>
    <dgm:cxn modelId="{F351BE8D-ED95-4E5C-8620-EDFBF223B37A}" srcId="{A8608D84-9809-4019-8163-B8F45630840D}" destId="{F9334CCE-F926-4DFD-9E80-40FDE1D05797}" srcOrd="0" destOrd="0" parTransId="{D35E2DE5-0A57-4956-BCF1-13364ABE8A57}" sibTransId="{93589938-701C-41D3-BA84-D9704C27A745}"/>
    <dgm:cxn modelId="{0B64BC21-FDB0-4187-9BD4-AC8139E6612A}" type="presParOf" srcId="{9970654E-3863-4FF3-B793-74EE87A04ED3}" destId="{9F91137F-B12E-4D25-84FB-B05EEEEB602B}" srcOrd="0" destOrd="0" presId="urn:microsoft.com/office/officeart/2005/8/layout/process3"/>
    <dgm:cxn modelId="{86FA5B5C-BBCB-434A-A151-BA02C39834CB}" type="presParOf" srcId="{9F91137F-B12E-4D25-84FB-B05EEEEB602B}" destId="{9931F298-FA28-45E7-A260-2C2E3B392425}" srcOrd="0" destOrd="0" presId="urn:microsoft.com/office/officeart/2005/8/layout/process3"/>
    <dgm:cxn modelId="{19396615-6B80-476C-98B8-46E7B69578C4}" type="presParOf" srcId="{9F91137F-B12E-4D25-84FB-B05EEEEB602B}" destId="{0241B9DB-06D4-4FE7-BC2A-AE5849443B34}" srcOrd="1" destOrd="0" presId="urn:microsoft.com/office/officeart/2005/8/layout/process3"/>
    <dgm:cxn modelId="{44FF74FA-FF72-46E2-8531-05C4413437C8}" type="presParOf" srcId="{9F91137F-B12E-4D25-84FB-B05EEEEB602B}" destId="{13EDCC68-E42D-4F08-B615-946866A09E71}" srcOrd="2" destOrd="0" presId="urn:microsoft.com/office/officeart/2005/8/layout/process3"/>
    <dgm:cxn modelId="{1CD7E247-EDC3-4A0D-B5EE-968D495026D8}" type="presParOf" srcId="{9970654E-3863-4FF3-B793-74EE87A04ED3}" destId="{80945133-551C-4DC6-8D80-35D2CDCAB897}" srcOrd="1" destOrd="0" presId="urn:microsoft.com/office/officeart/2005/8/layout/process3"/>
    <dgm:cxn modelId="{3AA35495-7C05-4072-9DDE-9A7CB0713430}" type="presParOf" srcId="{80945133-551C-4DC6-8D80-35D2CDCAB897}" destId="{A404B122-8AD3-490E-98B2-767E3A188739}" srcOrd="0" destOrd="0" presId="urn:microsoft.com/office/officeart/2005/8/layout/process3"/>
    <dgm:cxn modelId="{4E79BA98-6579-4F96-952F-7358E8149437}" type="presParOf" srcId="{9970654E-3863-4FF3-B793-74EE87A04ED3}" destId="{D8FC0B14-B7E3-469B-9DD8-5507EE913AB9}" srcOrd="2" destOrd="0" presId="urn:microsoft.com/office/officeart/2005/8/layout/process3"/>
    <dgm:cxn modelId="{9F601C79-D771-4D13-85AE-29AD1D71A92D}" type="presParOf" srcId="{D8FC0B14-B7E3-469B-9DD8-5507EE913AB9}" destId="{823F0FD1-E190-490B-B4E6-A176F268B1C9}" srcOrd="0" destOrd="0" presId="urn:microsoft.com/office/officeart/2005/8/layout/process3"/>
    <dgm:cxn modelId="{787A6DC1-C252-4E8B-8DA0-2AE2849CCA4E}" type="presParOf" srcId="{D8FC0B14-B7E3-469B-9DD8-5507EE913AB9}" destId="{7AB21C63-421F-4A0C-BC4B-0495959B358F}" srcOrd="1" destOrd="0" presId="urn:microsoft.com/office/officeart/2005/8/layout/process3"/>
    <dgm:cxn modelId="{7A95821F-31B9-477E-953D-2041E5D8DE26}" type="presParOf" srcId="{D8FC0B14-B7E3-469B-9DD8-5507EE913AB9}" destId="{69236455-E940-4C0B-BC7F-068051010B46}" srcOrd="2" destOrd="0" presId="urn:microsoft.com/office/officeart/2005/8/layout/process3"/>
    <dgm:cxn modelId="{301CF807-C6FD-4A51-9C8C-1D50683BE9BC}" type="presParOf" srcId="{9970654E-3863-4FF3-B793-74EE87A04ED3}" destId="{3345ACD7-46BB-4EF2-A7E6-9BF04683CF2E}" srcOrd="3" destOrd="0" presId="urn:microsoft.com/office/officeart/2005/8/layout/process3"/>
    <dgm:cxn modelId="{26184FEB-AF44-4726-9A57-E05E212EBDC5}" type="presParOf" srcId="{3345ACD7-46BB-4EF2-A7E6-9BF04683CF2E}" destId="{9607F91F-80A4-4DFF-B7F3-FCAC585B6C80}" srcOrd="0" destOrd="0" presId="urn:microsoft.com/office/officeart/2005/8/layout/process3"/>
    <dgm:cxn modelId="{0E0F4935-1103-468C-A78E-9E7687A59582}" type="presParOf" srcId="{9970654E-3863-4FF3-B793-74EE87A04ED3}" destId="{75751B9C-5BBF-466D-B58A-147DAF289F61}" srcOrd="4" destOrd="0" presId="urn:microsoft.com/office/officeart/2005/8/layout/process3"/>
    <dgm:cxn modelId="{15B3DEEC-F261-4FEC-B4BC-E207797389A0}" type="presParOf" srcId="{75751B9C-5BBF-466D-B58A-147DAF289F61}" destId="{CDDE2DFB-5E77-44BC-A66B-0BB33C7B2CD9}" srcOrd="0" destOrd="0" presId="urn:microsoft.com/office/officeart/2005/8/layout/process3"/>
    <dgm:cxn modelId="{A9F65F99-786F-44B4-A6EC-4611EC5ED593}" type="presParOf" srcId="{75751B9C-5BBF-466D-B58A-147DAF289F61}" destId="{C86079B1-7BE2-414E-A67B-1AC891BD9280}" srcOrd="1" destOrd="0" presId="urn:microsoft.com/office/officeart/2005/8/layout/process3"/>
    <dgm:cxn modelId="{A3B75102-72AF-43F8-B6BE-188EB0F1B1C1}" type="presParOf" srcId="{75751B9C-5BBF-466D-B58A-147DAF289F61}" destId="{F83E1F7A-505F-47A2-A791-96804C5CECCB}" srcOrd="2" destOrd="0" presId="urn:microsoft.com/office/officeart/2005/8/layout/process3"/>
    <dgm:cxn modelId="{E33F9B21-F149-4BEE-BE37-6990D047862A}" type="presParOf" srcId="{9970654E-3863-4FF3-B793-74EE87A04ED3}" destId="{72E8CF0A-141A-4E5C-B48F-1831217573D4}" srcOrd="5" destOrd="0" presId="urn:microsoft.com/office/officeart/2005/8/layout/process3"/>
    <dgm:cxn modelId="{E152DF64-CF59-4536-933B-BF184FBB1967}" type="presParOf" srcId="{72E8CF0A-141A-4E5C-B48F-1831217573D4}" destId="{AA6C0A96-61ED-4D38-86C1-DD66434FAE1C}" srcOrd="0" destOrd="0" presId="urn:microsoft.com/office/officeart/2005/8/layout/process3"/>
    <dgm:cxn modelId="{ED45FCE8-AE2E-4157-ADD0-B84FD8248727}" type="presParOf" srcId="{9970654E-3863-4FF3-B793-74EE87A04ED3}" destId="{FCA66801-3FC3-472B-8203-A5D2B1F52A47}" srcOrd="6" destOrd="0" presId="urn:microsoft.com/office/officeart/2005/8/layout/process3"/>
    <dgm:cxn modelId="{03856C84-DC8D-4865-AFD2-4FF0F8EB6450}" type="presParOf" srcId="{FCA66801-3FC3-472B-8203-A5D2B1F52A47}" destId="{C56706FF-B811-4BCC-B653-595D7B4DAD84}" srcOrd="0" destOrd="0" presId="urn:microsoft.com/office/officeart/2005/8/layout/process3"/>
    <dgm:cxn modelId="{7891CF83-B42B-4602-8F1D-3520A7625C60}" type="presParOf" srcId="{FCA66801-3FC3-472B-8203-A5D2B1F52A47}" destId="{36FA8AD6-C842-400F-AA7D-F8799445906E}" srcOrd="1" destOrd="0" presId="urn:microsoft.com/office/officeart/2005/8/layout/process3"/>
    <dgm:cxn modelId="{5E0BDB04-B808-4CD8-9145-86257607A48A}" type="presParOf" srcId="{FCA66801-3FC3-472B-8203-A5D2B1F52A47}" destId="{BCA1F569-C85C-48D1-9011-B4119B13B89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1B9DB-06D4-4FE7-BC2A-AE5849443B34}">
      <dsp:nvSpPr>
        <dsp:cNvPr id="0" name=""/>
        <dsp:cNvSpPr/>
      </dsp:nvSpPr>
      <dsp:spPr>
        <a:xfrm>
          <a:off x="1496" y="678007"/>
          <a:ext cx="1880055" cy="1080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Review Month</a:t>
          </a:r>
          <a:endParaRPr lang="en-US" sz="1900" kern="1200" dirty="0"/>
        </a:p>
      </dsp:txBody>
      <dsp:txXfrm>
        <a:off x="1496" y="678007"/>
        <a:ext cx="1880055" cy="720018"/>
      </dsp:txXfrm>
    </dsp:sp>
    <dsp:sp modelId="{13EDCC68-E42D-4F08-B615-946866A09E71}">
      <dsp:nvSpPr>
        <dsp:cNvPr id="0" name=""/>
        <dsp:cNvSpPr/>
      </dsp:nvSpPr>
      <dsp:spPr>
        <a:xfrm>
          <a:off x="386567" y="1398025"/>
          <a:ext cx="1880055" cy="1128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No review is completed</a:t>
          </a:r>
          <a:endParaRPr lang="en-US" sz="1900" kern="1200" dirty="0"/>
        </a:p>
      </dsp:txBody>
      <dsp:txXfrm>
        <a:off x="419623" y="1431081"/>
        <a:ext cx="1813943" cy="1062488"/>
      </dsp:txXfrm>
    </dsp:sp>
    <dsp:sp modelId="{80945133-551C-4DC6-8D80-35D2CDCAB897}">
      <dsp:nvSpPr>
        <dsp:cNvPr id="0" name=""/>
        <dsp:cNvSpPr/>
      </dsp:nvSpPr>
      <dsp:spPr>
        <a:xfrm>
          <a:off x="2166560" y="803976"/>
          <a:ext cx="604220" cy="46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166560" y="897592"/>
        <a:ext cx="463796" cy="280847"/>
      </dsp:txXfrm>
    </dsp:sp>
    <dsp:sp modelId="{7AB21C63-421F-4A0C-BC4B-0495959B358F}">
      <dsp:nvSpPr>
        <dsp:cNvPr id="0" name=""/>
        <dsp:cNvSpPr/>
      </dsp:nvSpPr>
      <dsp:spPr>
        <a:xfrm>
          <a:off x="3021589" y="678007"/>
          <a:ext cx="1880055" cy="1080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Month 1</a:t>
          </a:r>
          <a:endParaRPr lang="en-US" sz="1900" kern="1200" dirty="0"/>
        </a:p>
      </dsp:txBody>
      <dsp:txXfrm>
        <a:off x="3021589" y="678007"/>
        <a:ext cx="1880055" cy="720018"/>
      </dsp:txXfrm>
    </dsp:sp>
    <dsp:sp modelId="{69236455-E940-4C0B-BC7F-068051010B46}">
      <dsp:nvSpPr>
        <dsp:cNvPr id="0" name=""/>
        <dsp:cNvSpPr/>
      </dsp:nvSpPr>
      <dsp:spPr>
        <a:xfrm>
          <a:off x="3406661" y="1398025"/>
          <a:ext cx="1880055" cy="1128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Late Renewal Possible</a:t>
          </a:r>
          <a:endParaRPr lang="en-US" sz="1900" kern="1200" dirty="0"/>
        </a:p>
      </dsp:txBody>
      <dsp:txXfrm>
        <a:off x="3439717" y="1431081"/>
        <a:ext cx="1813943" cy="1062488"/>
      </dsp:txXfrm>
    </dsp:sp>
    <dsp:sp modelId="{3345ACD7-46BB-4EF2-A7E6-9BF04683CF2E}">
      <dsp:nvSpPr>
        <dsp:cNvPr id="0" name=""/>
        <dsp:cNvSpPr/>
      </dsp:nvSpPr>
      <dsp:spPr>
        <a:xfrm>
          <a:off x="5186654" y="803976"/>
          <a:ext cx="604220" cy="46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186654" y="897592"/>
        <a:ext cx="463796" cy="280847"/>
      </dsp:txXfrm>
    </dsp:sp>
    <dsp:sp modelId="{C86079B1-7BE2-414E-A67B-1AC891BD9280}">
      <dsp:nvSpPr>
        <dsp:cNvPr id="0" name=""/>
        <dsp:cNvSpPr/>
      </dsp:nvSpPr>
      <dsp:spPr>
        <a:xfrm>
          <a:off x="6041683" y="678007"/>
          <a:ext cx="1880055" cy="1080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Month 2</a:t>
          </a:r>
          <a:endParaRPr lang="en-US" sz="1900" kern="1200" dirty="0"/>
        </a:p>
      </dsp:txBody>
      <dsp:txXfrm>
        <a:off x="6041683" y="678007"/>
        <a:ext cx="1880055" cy="720018"/>
      </dsp:txXfrm>
    </dsp:sp>
    <dsp:sp modelId="{F83E1F7A-505F-47A2-A791-96804C5CECCB}">
      <dsp:nvSpPr>
        <dsp:cNvPr id="0" name=""/>
        <dsp:cNvSpPr/>
      </dsp:nvSpPr>
      <dsp:spPr>
        <a:xfrm>
          <a:off x="6426754" y="1398025"/>
          <a:ext cx="1880055" cy="1128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Late Renewal Possible</a:t>
          </a:r>
          <a:endParaRPr lang="en-US" sz="1900" kern="1200" dirty="0"/>
        </a:p>
      </dsp:txBody>
      <dsp:txXfrm>
        <a:off x="6459810" y="1431081"/>
        <a:ext cx="1813943" cy="1062488"/>
      </dsp:txXfrm>
    </dsp:sp>
    <dsp:sp modelId="{72E8CF0A-141A-4E5C-B48F-1831217573D4}">
      <dsp:nvSpPr>
        <dsp:cNvPr id="0" name=""/>
        <dsp:cNvSpPr/>
      </dsp:nvSpPr>
      <dsp:spPr>
        <a:xfrm>
          <a:off x="8206748" y="803976"/>
          <a:ext cx="604220" cy="46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8206748" y="897592"/>
        <a:ext cx="463796" cy="280847"/>
      </dsp:txXfrm>
    </dsp:sp>
    <dsp:sp modelId="{36FA8AD6-C842-400F-AA7D-F8799445906E}">
      <dsp:nvSpPr>
        <dsp:cNvPr id="0" name=""/>
        <dsp:cNvSpPr/>
      </dsp:nvSpPr>
      <dsp:spPr>
        <a:xfrm>
          <a:off x="9061777" y="678007"/>
          <a:ext cx="1880055" cy="1080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Month 3</a:t>
          </a:r>
          <a:endParaRPr lang="en-US" sz="1900" kern="1200" dirty="0"/>
        </a:p>
      </dsp:txBody>
      <dsp:txXfrm>
        <a:off x="9061777" y="678007"/>
        <a:ext cx="1880055" cy="720018"/>
      </dsp:txXfrm>
    </dsp:sp>
    <dsp:sp modelId="{BCA1F569-C85C-48D1-9011-B4119B13B890}">
      <dsp:nvSpPr>
        <dsp:cNvPr id="0" name=""/>
        <dsp:cNvSpPr/>
      </dsp:nvSpPr>
      <dsp:spPr>
        <a:xfrm>
          <a:off x="9446848" y="1398025"/>
          <a:ext cx="1880055" cy="1128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Late Renewal Possible</a:t>
          </a:r>
          <a:endParaRPr lang="en-US" sz="1900" kern="1200" dirty="0"/>
        </a:p>
      </dsp:txBody>
      <dsp:txXfrm>
        <a:off x="9479904" y="1431081"/>
        <a:ext cx="1813943" cy="1062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E9149F-E9D1-439B-9C5D-62B25F79DB6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4122D8-C0EB-4572-AC18-3B89D30D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5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22D8-C0EB-4572-AC18-3B89D30D19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8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7E3F-5E7A-4209-A8F0-C33CF35EA563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1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4EEF-B7D4-4F9D-997B-F0A03A3BAA3A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DB55-3EF9-4D69-BC80-E8C8183D5238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1D6C-30D0-4CB3-8D30-BE59A6BB221E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7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395692-5CFD-4E78-ACDE-F2233C496417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1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64D7-15EB-4B2B-881E-0403F11A4076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2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3F4F-297A-4BB7-844E-6D70FB3B8CD2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3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E4C7-7ED5-4607-BCF0-432C36204110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4714-8CF3-4049-A92D-ECB0C3E6AA61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1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89F4-4F1F-4FC6-99F4-36CADC757E17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0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BE969B8-C317-4DA3-A946-5878AFAA7E4E}" type="datetime1">
              <a:rPr lang="en-US" smtClean="0"/>
              <a:t>6/19/2015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7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A914706-CE4B-4232-9C61-007EC2B89E0D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3616024"/>
              </p:ext>
            </p:extLst>
          </p:nvPr>
        </p:nvGraphicFramePr>
        <p:xfrm>
          <a:off x="431800" y="719667"/>
          <a:ext cx="11328400" cy="3204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" y="3302000"/>
            <a:ext cx="11061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Late submissions of an online or paper renewal form, or a late request by phone or in person is a valid request for a renewal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new certification period is based on the receipt date of the signed renewal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Client has 10 days to provide verification if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renewal was completed but verifications are not timely: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Verifications must be provided for the back months and ongoing.  Pend the case and allow 10 days to provide verifications for the client to provide ongoing verification.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Still allows to request a back date for any gaps due to failing to complete a renewal timely but must verify income during that time.  NOTE: For EBD, must also verify assets.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backdates available for QMB eligibility.  </a:t>
            </a:r>
          </a:p>
          <a:p>
            <a:r>
              <a:rPr lang="en-US" dirty="0" smtClean="0"/>
              <a:t>Ref: OM 14-51 – Three Month Late Renewal Policy for Health Care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256" y="387184"/>
            <a:ext cx="99421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Three Month Late Renewal Policy for Health Care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3106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1ACD9F5-58E4-41A8-B41E-09A4AC471253}" vid="{BBF0EAEA-7F13-4B60-8D04-C003C071DC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F30E3757AF094391C43966ABD436EC" ma:contentTypeVersion="13" ma:contentTypeDescription="Create a new document." ma:contentTypeScope="" ma:versionID="caebad8508436362e4eedea7c8ad5288">
  <xsd:schema xmlns:xsd="http://www.w3.org/2001/XMLSchema" xmlns:xs="http://www.w3.org/2001/XMLSchema" xmlns:p="http://schemas.microsoft.com/office/2006/metadata/properties" xmlns:ns2="2f254586-b35f-4441-a040-f54e6e92090e" targetNamespace="http://schemas.microsoft.com/office/2006/metadata/properties" ma:root="true" ma:fieldsID="cd59f80fb6fba5a1461f1b0399591e10" ns2:_="">
    <xsd:import namespace="2f254586-b35f-4441-a040-f54e6e92090e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Training_x0020_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54586-b35f-4441-a040-f54e6e92090e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se Review"/>
                    <xsd:enumeration value="Desk Aid"/>
                    <xsd:enumeration value="DHS New Worker Training"/>
                    <xsd:enumeration value="EST Agenda"/>
                    <xsd:enumeration value="EST Agent Reminders"/>
                    <xsd:enumeration value="EST Meetings"/>
                    <xsd:enumeration value="New Worker Classroom Training"/>
                    <xsd:enumeration value="Quizzes"/>
                    <xsd:enumeration value="Release Summaries"/>
                    <xsd:enumeration value="Schedules"/>
                    <xsd:enumeration value="Training Forms"/>
                    <xsd:enumeration value="Training Guidelines and Materials"/>
                    <xsd:enumeration value="Training Presentations"/>
                    <xsd:enumeration value="Training Team Agenda"/>
                    <xsd:enumeration value="Training Team Minutes"/>
                  </xsd:restriction>
                </xsd:simpleType>
              </xsd:element>
            </xsd:sequence>
          </xsd:extension>
        </xsd:complexContent>
      </xsd:complexType>
    </xsd:element>
    <xsd:element name="Training_x0020_Topic" ma:index="9" nillable="true" ma:displayName="Training Topic" ma:internalName="Training_x0020_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AWD and Work Registrant"/>
                    <xsd:enumeration value="Alerts"/>
                    <xsd:enumeration value="Application/Renewal"/>
                    <xsd:enumeration value="Brits"/>
                    <xsd:enumeration value="Call Center"/>
                    <xsd:enumeration value="Case Comments"/>
                    <xsd:enumeration value="Changes and EBT Screens"/>
                    <xsd:enumeration value="Child Care and W-2"/>
                    <xsd:enumeration value="Child Support"/>
                    <xsd:enumeration value="Data Exchange"/>
                    <xsd:enumeration value="Desk Aid Training"/>
                    <xsd:enumeration value="Doc Viewer and ECF"/>
                    <xsd:enumeration value="EBD and SSA"/>
                    <xsd:enumeration value="EI"/>
                    <xsd:enumeration value="FEV"/>
                    <xsd:enumeration value="Forward Health"/>
                    <xsd:enumeration value="Interviewing"/>
                    <xsd:enumeration value="Medical Expense"/>
                    <xsd:enumeration value="Mock Interview"/>
                    <xsd:enumeration value="New Worker Orientation"/>
                    <xsd:enumeration value="Overpayments"/>
                    <xsd:enumeration value="Self-Employment"/>
                    <xsd:enumeration value="SWICAs and Discrepancie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2f254586-b35f-4441-a040-f54e6e92090e">
      <Value>Desk Aid</Value>
    </Document_x0020_Type>
    <Training_x0020_Topic xmlns="2f254586-b35f-4441-a040-f54e6e92090e"/>
  </documentManagement>
</p:properties>
</file>

<file path=customXml/itemProps1.xml><?xml version="1.0" encoding="utf-8"?>
<ds:datastoreItem xmlns:ds="http://schemas.openxmlformats.org/officeDocument/2006/customXml" ds:itemID="{8B23498F-7877-48FD-BBBA-88B82F128512}"/>
</file>

<file path=customXml/itemProps2.xml><?xml version="1.0" encoding="utf-8"?>
<ds:datastoreItem xmlns:ds="http://schemas.openxmlformats.org/officeDocument/2006/customXml" ds:itemID="{FE81DF12-3A4D-419F-8AB0-C0A1F6DB77BD}"/>
</file>

<file path=customXml/itemProps3.xml><?xml version="1.0" encoding="utf-8"?>
<ds:datastoreItem xmlns:ds="http://schemas.openxmlformats.org/officeDocument/2006/customXml" ds:itemID="{97AB2C5F-590A-4C2E-B7D1-6674C0F13E3E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80</TotalTime>
  <Words>175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Century Gothic</vt:lpstr>
      <vt:lpstr>Wingdings</vt:lpstr>
      <vt:lpstr>Theme1</vt:lpstr>
      <vt:lpstr>PowerPoint Presentation</vt:lpstr>
    </vt:vector>
  </TitlesOfParts>
  <Company>Rock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Alisa Evans</dc:creator>
  <cp:lastModifiedBy>Alisa Evans</cp:lastModifiedBy>
  <cp:revision>11</cp:revision>
  <cp:lastPrinted>2015-06-01T21:02:00Z</cp:lastPrinted>
  <dcterms:created xsi:type="dcterms:W3CDTF">2015-04-08T14:00:09Z</dcterms:created>
  <dcterms:modified xsi:type="dcterms:W3CDTF">2015-06-19T18:04:13Z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0x010100F3F30E3757AF094391C43966ABD436EC</vt:lpwstr>
  </property>
</Properties>
</file>