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265" r:id="rId6"/>
    <p:sldId id="257" r:id="rId7"/>
    <p:sldId id="266" r:id="rId8"/>
    <p:sldId id="267" r:id="rId9"/>
    <p:sldId id="258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B4F31-FED1-4EE7-A697-18E7782B3D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68738B6-7ABA-4920-8EAA-7EA4775006DE}">
      <dgm:prSet/>
      <dgm:spPr/>
      <dgm:t>
        <a:bodyPr/>
        <a:lstStyle/>
        <a:p>
          <a:r>
            <a:rPr lang="en-US"/>
            <a:t>Residency is the act of living in Wisconsin</a:t>
          </a:r>
        </a:p>
      </dgm:t>
    </dgm:pt>
    <dgm:pt modelId="{193A8D38-8D7B-4455-9813-7F427720E621}" type="parTrans" cxnId="{7E86DFBB-FA4F-4C1B-89EB-F1CC7AA855FE}">
      <dgm:prSet/>
      <dgm:spPr/>
      <dgm:t>
        <a:bodyPr/>
        <a:lstStyle/>
        <a:p>
          <a:endParaRPr lang="en-US"/>
        </a:p>
      </dgm:t>
    </dgm:pt>
    <dgm:pt modelId="{C721E952-6AC2-4A54-9A3A-CCF0ECBDF878}" type="sibTrans" cxnId="{7E86DFBB-FA4F-4C1B-89EB-F1CC7AA855FE}">
      <dgm:prSet/>
      <dgm:spPr/>
      <dgm:t>
        <a:bodyPr/>
        <a:lstStyle/>
        <a:p>
          <a:endParaRPr lang="en-US"/>
        </a:p>
      </dgm:t>
    </dgm:pt>
    <dgm:pt modelId="{910847ED-7D60-44DB-A40C-FA90791711D1}">
      <dgm:prSet/>
      <dgm:spPr/>
      <dgm:t>
        <a:bodyPr/>
        <a:lstStyle/>
        <a:p>
          <a:r>
            <a:rPr lang="en-US"/>
            <a:t>Residency is a non-financial requirement of FoodShare eligibility</a:t>
          </a:r>
        </a:p>
      </dgm:t>
    </dgm:pt>
    <dgm:pt modelId="{EC093B91-B9E1-45B4-8431-0CE521652B12}" type="parTrans" cxnId="{24C87E97-2768-4750-9015-7175A982F4D7}">
      <dgm:prSet/>
      <dgm:spPr/>
      <dgm:t>
        <a:bodyPr/>
        <a:lstStyle/>
        <a:p>
          <a:endParaRPr lang="en-US"/>
        </a:p>
      </dgm:t>
    </dgm:pt>
    <dgm:pt modelId="{96A92A20-D354-482B-8BFB-D58F7DA630A6}" type="sibTrans" cxnId="{24C87E97-2768-4750-9015-7175A982F4D7}">
      <dgm:prSet/>
      <dgm:spPr/>
      <dgm:t>
        <a:bodyPr/>
        <a:lstStyle/>
        <a:p>
          <a:endParaRPr lang="en-US"/>
        </a:p>
      </dgm:t>
    </dgm:pt>
    <dgm:pt modelId="{364B7C07-1307-4533-B488-AD07BD8715FF}">
      <dgm:prSet/>
      <dgm:spPr/>
      <dgm:t>
        <a:bodyPr/>
        <a:lstStyle/>
        <a:p>
          <a:r>
            <a:rPr lang="en-US"/>
            <a:t>Residency is not the same as an address</a:t>
          </a:r>
        </a:p>
      </dgm:t>
    </dgm:pt>
    <dgm:pt modelId="{1058660E-F253-4840-801D-DDC0BE1DBA2E}" type="parTrans" cxnId="{D2A7E815-C472-4847-8A75-B65204DCB34A}">
      <dgm:prSet/>
      <dgm:spPr/>
      <dgm:t>
        <a:bodyPr/>
        <a:lstStyle/>
        <a:p>
          <a:endParaRPr lang="en-US"/>
        </a:p>
      </dgm:t>
    </dgm:pt>
    <dgm:pt modelId="{D7E5C981-8D84-42EA-990E-55F984D6E4C8}" type="sibTrans" cxnId="{D2A7E815-C472-4847-8A75-B65204DCB34A}">
      <dgm:prSet/>
      <dgm:spPr/>
      <dgm:t>
        <a:bodyPr/>
        <a:lstStyle/>
        <a:p>
          <a:endParaRPr lang="en-US"/>
        </a:p>
      </dgm:t>
    </dgm:pt>
    <dgm:pt modelId="{BA14D39E-6B52-405A-984B-CC81ACAEC024}">
      <dgm:prSet/>
      <dgm:spPr/>
      <dgm:t>
        <a:bodyPr/>
        <a:lstStyle/>
        <a:p>
          <a:r>
            <a:rPr lang="en-US"/>
            <a:t>There is no minimum amount of time someone needs to live in WI.  If they are living in WI, they are a resident</a:t>
          </a:r>
        </a:p>
      </dgm:t>
    </dgm:pt>
    <dgm:pt modelId="{C623F015-CCB1-4A04-B51F-BECB83A65D9A}" type="parTrans" cxnId="{E1A6E3CB-412D-4973-B16A-C4364BE4DFC7}">
      <dgm:prSet/>
      <dgm:spPr/>
      <dgm:t>
        <a:bodyPr/>
        <a:lstStyle/>
        <a:p>
          <a:endParaRPr lang="en-US"/>
        </a:p>
      </dgm:t>
    </dgm:pt>
    <dgm:pt modelId="{9D1DF5BC-C035-4EF3-A58B-79F6C12E6CF7}" type="sibTrans" cxnId="{E1A6E3CB-412D-4973-B16A-C4364BE4DFC7}">
      <dgm:prSet/>
      <dgm:spPr/>
      <dgm:t>
        <a:bodyPr/>
        <a:lstStyle/>
        <a:p>
          <a:endParaRPr lang="en-US"/>
        </a:p>
      </dgm:t>
    </dgm:pt>
    <dgm:pt modelId="{1ECD470F-9887-4402-940A-30CB8BC50585}" type="pres">
      <dgm:prSet presAssocID="{E87B4F31-FED1-4EE7-A697-18E7782B3D39}" presName="root" presStyleCnt="0">
        <dgm:presLayoutVars>
          <dgm:dir/>
          <dgm:resizeHandles val="exact"/>
        </dgm:presLayoutVars>
      </dgm:prSet>
      <dgm:spPr/>
    </dgm:pt>
    <dgm:pt modelId="{6AD5D642-C12B-4C94-89A5-5902719EF546}" type="pres">
      <dgm:prSet presAssocID="{C68738B6-7ABA-4920-8EAA-7EA4775006DE}" presName="compNode" presStyleCnt="0"/>
      <dgm:spPr/>
    </dgm:pt>
    <dgm:pt modelId="{5BE2FECB-B21B-45C4-AFD0-DE40592C3E20}" type="pres">
      <dgm:prSet presAssocID="{C68738B6-7ABA-4920-8EAA-7EA4775006DE}" presName="bgRect" presStyleLbl="bgShp" presStyleIdx="0" presStyleCnt="4"/>
      <dgm:spPr/>
    </dgm:pt>
    <dgm:pt modelId="{20C29C5D-4FA1-4E91-94F9-BE0BA76AF0F3}" type="pres">
      <dgm:prSet presAssocID="{C68738B6-7ABA-4920-8EAA-7EA4775006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B408226D-A11B-447B-A6B6-E1D61342CC77}" type="pres">
      <dgm:prSet presAssocID="{C68738B6-7ABA-4920-8EAA-7EA4775006DE}" presName="spaceRect" presStyleCnt="0"/>
      <dgm:spPr/>
    </dgm:pt>
    <dgm:pt modelId="{AE7CDF4A-7246-42A1-ADD9-8D922C6F1EB4}" type="pres">
      <dgm:prSet presAssocID="{C68738B6-7ABA-4920-8EAA-7EA4775006DE}" presName="parTx" presStyleLbl="revTx" presStyleIdx="0" presStyleCnt="4">
        <dgm:presLayoutVars>
          <dgm:chMax val="0"/>
          <dgm:chPref val="0"/>
        </dgm:presLayoutVars>
      </dgm:prSet>
      <dgm:spPr/>
    </dgm:pt>
    <dgm:pt modelId="{85585DE6-4616-40B8-8453-771D5AD971BE}" type="pres">
      <dgm:prSet presAssocID="{C721E952-6AC2-4A54-9A3A-CCF0ECBDF878}" presName="sibTrans" presStyleCnt="0"/>
      <dgm:spPr/>
    </dgm:pt>
    <dgm:pt modelId="{E0DF62C6-208E-4125-9A65-9F7C26EFFBAF}" type="pres">
      <dgm:prSet presAssocID="{910847ED-7D60-44DB-A40C-FA90791711D1}" presName="compNode" presStyleCnt="0"/>
      <dgm:spPr/>
    </dgm:pt>
    <dgm:pt modelId="{66A7B9EB-51B0-4751-A42C-EE1B1C8795D9}" type="pres">
      <dgm:prSet presAssocID="{910847ED-7D60-44DB-A40C-FA90791711D1}" presName="bgRect" presStyleLbl="bgShp" presStyleIdx="1" presStyleCnt="4"/>
      <dgm:spPr/>
    </dgm:pt>
    <dgm:pt modelId="{84BBA29B-AE2B-490C-A11D-EADA8185B4B8}" type="pres">
      <dgm:prSet presAssocID="{910847ED-7D60-44DB-A40C-FA90791711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8756038-DBA8-40ED-902E-B0F69E145E35}" type="pres">
      <dgm:prSet presAssocID="{910847ED-7D60-44DB-A40C-FA90791711D1}" presName="spaceRect" presStyleCnt="0"/>
      <dgm:spPr/>
    </dgm:pt>
    <dgm:pt modelId="{0630B940-0E57-4007-9765-3B2684177F21}" type="pres">
      <dgm:prSet presAssocID="{910847ED-7D60-44DB-A40C-FA90791711D1}" presName="parTx" presStyleLbl="revTx" presStyleIdx="1" presStyleCnt="4">
        <dgm:presLayoutVars>
          <dgm:chMax val="0"/>
          <dgm:chPref val="0"/>
        </dgm:presLayoutVars>
      </dgm:prSet>
      <dgm:spPr/>
    </dgm:pt>
    <dgm:pt modelId="{4714F3AE-E6A9-4978-B3DB-7F46FEA995AF}" type="pres">
      <dgm:prSet presAssocID="{96A92A20-D354-482B-8BFB-D58F7DA630A6}" presName="sibTrans" presStyleCnt="0"/>
      <dgm:spPr/>
    </dgm:pt>
    <dgm:pt modelId="{39E48227-A3AA-4DB7-8B93-0934EF33E32E}" type="pres">
      <dgm:prSet presAssocID="{364B7C07-1307-4533-B488-AD07BD8715FF}" presName="compNode" presStyleCnt="0"/>
      <dgm:spPr/>
    </dgm:pt>
    <dgm:pt modelId="{4B374BA0-F42D-4271-93C2-984BBB6C3975}" type="pres">
      <dgm:prSet presAssocID="{364B7C07-1307-4533-B488-AD07BD8715FF}" presName="bgRect" presStyleLbl="bgShp" presStyleIdx="2" presStyleCnt="4"/>
      <dgm:spPr/>
    </dgm:pt>
    <dgm:pt modelId="{7CB9BD2C-63F8-4527-922D-2063DE7CB349}" type="pres">
      <dgm:prSet presAssocID="{364B7C07-1307-4533-B488-AD07BD8715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AE43CF0-3197-417E-8CC0-00D5E526D924}" type="pres">
      <dgm:prSet presAssocID="{364B7C07-1307-4533-B488-AD07BD8715FF}" presName="spaceRect" presStyleCnt="0"/>
      <dgm:spPr/>
    </dgm:pt>
    <dgm:pt modelId="{C2B328BD-B9E4-4746-9D9B-F0179F4CC309}" type="pres">
      <dgm:prSet presAssocID="{364B7C07-1307-4533-B488-AD07BD8715FF}" presName="parTx" presStyleLbl="revTx" presStyleIdx="2" presStyleCnt="4">
        <dgm:presLayoutVars>
          <dgm:chMax val="0"/>
          <dgm:chPref val="0"/>
        </dgm:presLayoutVars>
      </dgm:prSet>
      <dgm:spPr/>
    </dgm:pt>
    <dgm:pt modelId="{F548C7D5-F6DB-4104-A0F6-DBCA648951AE}" type="pres">
      <dgm:prSet presAssocID="{D7E5C981-8D84-42EA-990E-55F984D6E4C8}" presName="sibTrans" presStyleCnt="0"/>
      <dgm:spPr/>
    </dgm:pt>
    <dgm:pt modelId="{39E43F87-0A14-40DC-9572-BA409C668A05}" type="pres">
      <dgm:prSet presAssocID="{BA14D39E-6B52-405A-984B-CC81ACAEC024}" presName="compNode" presStyleCnt="0"/>
      <dgm:spPr/>
    </dgm:pt>
    <dgm:pt modelId="{B0D66F6D-7804-4940-8D02-B5BE721C41A6}" type="pres">
      <dgm:prSet presAssocID="{BA14D39E-6B52-405A-984B-CC81ACAEC024}" presName="bgRect" presStyleLbl="bgShp" presStyleIdx="3" presStyleCnt="4"/>
      <dgm:spPr/>
    </dgm:pt>
    <dgm:pt modelId="{9744D36F-5058-4E9F-B7E2-7145F13F0C10}" type="pres">
      <dgm:prSet presAssocID="{BA14D39E-6B52-405A-984B-CC81ACAEC0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78370EF3-3072-442C-81B6-E0D0E48D8640}" type="pres">
      <dgm:prSet presAssocID="{BA14D39E-6B52-405A-984B-CC81ACAEC024}" presName="spaceRect" presStyleCnt="0"/>
      <dgm:spPr/>
    </dgm:pt>
    <dgm:pt modelId="{0F3C856F-750B-474C-9790-C12F095A5C11}" type="pres">
      <dgm:prSet presAssocID="{BA14D39E-6B52-405A-984B-CC81ACAEC0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A7E815-C472-4847-8A75-B65204DCB34A}" srcId="{E87B4F31-FED1-4EE7-A697-18E7782B3D39}" destId="{364B7C07-1307-4533-B488-AD07BD8715FF}" srcOrd="2" destOrd="0" parTransId="{1058660E-F253-4840-801D-DDC0BE1DBA2E}" sibTransId="{D7E5C981-8D84-42EA-990E-55F984D6E4C8}"/>
    <dgm:cxn modelId="{978BFC1B-5110-407A-9F6B-B06B11A49025}" type="presOf" srcId="{C68738B6-7ABA-4920-8EAA-7EA4775006DE}" destId="{AE7CDF4A-7246-42A1-ADD9-8D922C6F1EB4}" srcOrd="0" destOrd="0" presId="urn:microsoft.com/office/officeart/2018/2/layout/IconVerticalSolidList"/>
    <dgm:cxn modelId="{33F63422-259A-4CCC-8F20-963C3AC92A0C}" type="presOf" srcId="{910847ED-7D60-44DB-A40C-FA90791711D1}" destId="{0630B940-0E57-4007-9765-3B2684177F21}" srcOrd="0" destOrd="0" presId="urn:microsoft.com/office/officeart/2018/2/layout/IconVerticalSolidList"/>
    <dgm:cxn modelId="{3A82F475-6AEA-4BC1-A898-799525B2D3AE}" type="presOf" srcId="{E87B4F31-FED1-4EE7-A697-18E7782B3D39}" destId="{1ECD470F-9887-4402-940A-30CB8BC50585}" srcOrd="0" destOrd="0" presId="urn:microsoft.com/office/officeart/2018/2/layout/IconVerticalSolidList"/>
    <dgm:cxn modelId="{24C87E97-2768-4750-9015-7175A982F4D7}" srcId="{E87B4F31-FED1-4EE7-A697-18E7782B3D39}" destId="{910847ED-7D60-44DB-A40C-FA90791711D1}" srcOrd="1" destOrd="0" parTransId="{EC093B91-B9E1-45B4-8431-0CE521652B12}" sibTransId="{96A92A20-D354-482B-8BFB-D58F7DA630A6}"/>
    <dgm:cxn modelId="{DBF04C98-4560-4382-8791-2B3C1413F872}" type="presOf" srcId="{364B7C07-1307-4533-B488-AD07BD8715FF}" destId="{C2B328BD-B9E4-4746-9D9B-F0179F4CC309}" srcOrd="0" destOrd="0" presId="urn:microsoft.com/office/officeart/2018/2/layout/IconVerticalSolidList"/>
    <dgm:cxn modelId="{7E86DFBB-FA4F-4C1B-89EB-F1CC7AA855FE}" srcId="{E87B4F31-FED1-4EE7-A697-18E7782B3D39}" destId="{C68738B6-7ABA-4920-8EAA-7EA4775006DE}" srcOrd="0" destOrd="0" parTransId="{193A8D38-8D7B-4455-9813-7F427720E621}" sibTransId="{C721E952-6AC2-4A54-9A3A-CCF0ECBDF878}"/>
    <dgm:cxn modelId="{E1A6E3CB-412D-4973-B16A-C4364BE4DFC7}" srcId="{E87B4F31-FED1-4EE7-A697-18E7782B3D39}" destId="{BA14D39E-6B52-405A-984B-CC81ACAEC024}" srcOrd="3" destOrd="0" parTransId="{C623F015-CCB1-4A04-B51F-BECB83A65D9A}" sibTransId="{9D1DF5BC-C035-4EF3-A58B-79F6C12E6CF7}"/>
    <dgm:cxn modelId="{A78978FD-3CF9-4C82-8A84-BF66A761CE4A}" type="presOf" srcId="{BA14D39E-6B52-405A-984B-CC81ACAEC024}" destId="{0F3C856F-750B-474C-9790-C12F095A5C11}" srcOrd="0" destOrd="0" presId="urn:microsoft.com/office/officeart/2018/2/layout/IconVerticalSolidList"/>
    <dgm:cxn modelId="{0FED3E39-C36D-4CF7-AAE0-0320C3FA2781}" type="presParOf" srcId="{1ECD470F-9887-4402-940A-30CB8BC50585}" destId="{6AD5D642-C12B-4C94-89A5-5902719EF546}" srcOrd="0" destOrd="0" presId="urn:microsoft.com/office/officeart/2018/2/layout/IconVerticalSolidList"/>
    <dgm:cxn modelId="{383D016E-1C0B-4918-A6EB-39B78A0FE512}" type="presParOf" srcId="{6AD5D642-C12B-4C94-89A5-5902719EF546}" destId="{5BE2FECB-B21B-45C4-AFD0-DE40592C3E20}" srcOrd="0" destOrd="0" presId="urn:microsoft.com/office/officeart/2018/2/layout/IconVerticalSolidList"/>
    <dgm:cxn modelId="{12C15C15-6ADC-4CA5-A00E-CB1918AECD90}" type="presParOf" srcId="{6AD5D642-C12B-4C94-89A5-5902719EF546}" destId="{20C29C5D-4FA1-4E91-94F9-BE0BA76AF0F3}" srcOrd="1" destOrd="0" presId="urn:microsoft.com/office/officeart/2018/2/layout/IconVerticalSolidList"/>
    <dgm:cxn modelId="{F7EBB503-B204-4E23-8A55-62DDF86D0562}" type="presParOf" srcId="{6AD5D642-C12B-4C94-89A5-5902719EF546}" destId="{B408226D-A11B-447B-A6B6-E1D61342CC77}" srcOrd="2" destOrd="0" presId="urn:microsoft.com/office/officeart/2018/2/layout/IconVerticalSolidList"/>
    <dgm:cxn modelId="{236E5AD1-5DFB-4B15-BC06-0D6917AB83F0}" type="presParOf" srcId="{6AD5D642-C12B-4C94-89A5-5902719EF546}" destId="{AE7CDF4A-7246-42A1-ADD9-8D922C6F1EB4}" srcOrd="3" destOrd="0" presId="urn:microsoft.com/office/officeart/2018/2/layout/IconVerticalSolidList"/>
    <dgm:cxn modelId="{D7D553A9-B221-425D-9029-08BC50405B23}" type="presParOf" srcId="{1ECD470F-9887-4402-940A-30CB8BC50585}" destId="{85585DE6-4616-40B8-8453-771D5AD971BE}" srcOrd="1" destOrd="0" presId="urn:microsoft.com/office/officeart/2018/2/layout/IconVerticalSolidList"/>
    <dgm:cxn modelId="{0DB2812D-72AF-4C54-87F6-D274D104FB2D}" type="presParOf" srcId="{1ECD470F-9887-4402-940A-30CB8BC50585}" destId="{E0DF62C6-208E-4125-9A65-9F7C26EFFBAF}" srcOrd="2" destOrd="0" presId="urn:microsoft.com/office/officeart/2018/2/layout/IconVerticalSolidList"/>
    <dgm:cxn modelId="{6CD3DBD5-A6DF-47B8-BDF2-00048F872D09}" type="presParOf" srcId="{E0DF62C6-208E-4125-9A65-9F7C26EFFBAF}" destId="{66A7B9EB-51B0-4751-A42C-EE1B1C8795D9}" srcOrd="0" destOrd="0" presId="urn:microsoft.com/office/officeart/2018/2/layout/IconVerticalSolidList"/>
    <dgm:cxn modelId="{FF5B9A44-0355-4080-8359-C9E8F7496EC2}" type="presParOf" srcId="{E0DF62C6-208E-4125-9A65-9F7C26EFFBAF}" destId="{84BBA29B-AE2B-490C-A11D-EADA8185B4B8}" srcOrd="1" destOrd="0" presId="urn:microsoft.com/office/officeart/2018/2/layout/IconVerticalSolidList"/>
    <dgm:cxn modelId="{1C8B532C-88C6-4F9D-B40D-17219A62F3A9}" type="presParOf" srcId="{E0DF62C6-208E-4125-9A65-9F7C26EFFBAF}" destId="{18756038-DBA8-40ED-902E-B0F69E145E35}" srcOrd="2" destOrd="0" presId="urn:microsoft.com/office/officeart/2018/2/layout/IconVerticalSolidList"/>
    <dgm:cxn modelId="{8F61A60B-8AC1-4871-8AD4-B389126BDF71}" type="presParOf" srcId="{E0DF62C6-208E-4125-9A65-9F7C26EFFBAF}" destId="{0630B940-0E57-4007-9765-3B2684177F21}" srcOrd="3" destOrd="0" presId="urn:microsoft.com/office/officeart/2018/2/layout/IconVerticalSolidList"/>
    <dgm:cxn modelId="{2AA10450-6542-4916-9DDF-5BFC7E801EE4}" type="presParOf" srcId="{1ECD470F-9887-4402-940A-30CB8BC50585}" destId="{4714F3AE-E6A9-4978-B3DB-7F46FEA995AF}" srcOrd="3" destOrd="0" presId="urn:microsoft.com/office/officeart/2018/2/layout/IconVerticalSolidList"/>
    <dgm:cxn modelId="{C38E44F7-7610-47A6-9FD8-8B1EEE3D1198}" type="presParOf" srcId="{1ECD470F-9887-4402-940A-30CB8BC50585}" destId="{39E48227-A3AA-4DB7-8B93-0934EF33E32E}" srcOrd="4" destOrd="0" presId="urn:microsoft.com/office/officeart/2018/2/layout/IconVerticalSolidList"/>
    <dgm:cxn modelId="{63A2AE91-CBDB-4607-9462-357A8F3B21A3}" type="presParOf" srcId="{39E48227-A3AA-4DB7-8B93-0934EF33E32E}" destId="{4B374BA0-F42D-4271-93C2-984BBB6C3975}" srcOrd="0" destOrd="0" presId="urn:microsoft.com/office/officeart/2018/2/layout/IconVerticalSolidList"/>
    <dgm:cxn modelId="{E74422C2-4027-44C3-B37C-8F829D75AFBC}" type="presParOf" srcId="{39E48227-A3AA-4DB7-8B93-0934EF33E32E}" destId="{7CB9BD2C-63F8-4527-922D-2063DE7CB349}" srcOrd="1" destOrd="0" presId="urn:microsoft.com/office/officeart/2018/2/layout/IconVerticalSolidList"/>
    <dgm:cxn modelId="{61098E24-46D7-47DE-BAED-9C4749ADD90A}" type="presParOf" srcId="{39E48227-A3AA-4DB7-8B93-0934EF33E32E}" destId="{7AE43CF0-3197-417E-8CC0-00D5E526D924}" srcOrd="2" destOrd="0" presId="urn:microsoft.com/office/officeart/2018/2/layout/IconVerticalSolidList"/>
    <dgm:cxn modelId="{0AC2A10A-FAD3-4B66-82AF-17F70E43CCF9}" type="presParOf" srcId="{39E48227-A3AA-4DB7-8B93-0934EF33E32E}" destId="{C2B328BD-B9E4-4746-9D9B-F0179F4CC309}" srcOrd="3" destOrd="0" presId="urn:microsoft.com/office/officeart/2018/2/layout/IconVerticalSolidList"/>
    <dgm:cxn modelId="{9837B3B4-0037-49CA-B512-321086C0E174}" type="presParOf" srcId="{1ECD470F-9887-4402-940A-30CB8BC50585}" destId="{F548C7D5-F6DB-4104-A0F6-DBCA648951AE}" srcOrd="5" destOrd="0" presId="urn:microsoft.com/office/officeart/2018/2/layout/IconVerticalSolidList"/>
    <dgm:cxn modelId="{91F504DB-49DA-43E8-A918-2810727D2E3C}" type="presParOf" srcId="{1ECD470F-9887-4402-940A-30CB8BC50585}" destId="{39E43F87-0A14-40DC-9572-BA409C668A05}" srcOrd="6" destOrd="0" presId="urn:microsoft.com/office/officeart/2018/2/layout/IconVerticalSolidList"/>
    <dgm:cxn modelId="{08A92E89-C392-4697-AD6F-7D9890C2CD00}" type="presParOf" srcId="{39E43F87-0A14-40DC-9572-BA409C668A05}" destId="{B0D66F6D-7804-4940-8D02-B5BE721C41A6}" srcOrd="0" destOrd="0" presId="urn:microsoft.com/office/officeart/2018/2/layout/IconVerticalSolidList"/>
    <dgm:cxn modelId="{5633A65E-BCED-407A-B3B0-36021FDD1F30}" type="presParOf" srcId="{39E43F87-0A14-40DC-9572-BA409C668A05}" destId="{9744D36F-5058-4E9F-B7E2-7145F13F0C10}" srcOrd="1" destOrd="0" presId="urn:microsoft.com/office/officeart/2018/2/layout/IconVerticalSolidList"/>
    <dgm:cxn modelId="{05EFF492-2008-4DB0-8871-43381FF24C58}" type="presParOf" srcId="{39E43F87-0A14-40DC-9572-BA409C668A05}" destId="{78370EF3-3072-442C-81B6-E0D0E48D8640}" srcOrd="2" destOrd="0" presId="urn:microsoft.com/office/officeart/2018/2/layout/IconVerticalSolidList"/>
    <dgm:cxn modelId="{34A9CBC0-7941-47F9-8247-AFCFCAC43F2A}" type="presParOf" srcId="{39E43F87-0A14-40DC-9572-BA409C668A05}" destId="{0F3C856F-750B-474C-9790-C12F095A5C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7D059-C3C1-4BBB-ACC1-23F69E317367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D47748-A1F4-4B19-9E2B-E18D99BBC289}">
      <dgm:prSet/>
      <dgm:spPr/>
      <dgm:t>
        <a:bodyPr/>
        <a:lstStyle/>
        <a:p>
          <a:r>
            <a:rPr lang="en-US"/>
            <a:t>The primary person must verify WI residency at application</a:t>
          </a:r>
        </a:p>
      </dgm:t>
    </dgm:pt>
    <dgm:pt modelId="{8BEA695F-4810-45B5-9B1B-F3945C93B075}" type="parTrans" cxnId="{B66F58CF-1CFC-42F1-9521-6D66EC27B7EC}">
      <dgm:prSet/>
      <dgm:spPr/>
      <dgm:t>
        <a:bodyPr/>
        <a:lstStyle/>
        <a:p>
          <a:endParaRPr lang="en-US"/>
        </a:p>
      </dgm:t>
    </dgm:pt>
    <dgm:pt modelId="{E97F37B2-8E9C-4697-A8EE-54C7EF2F9D74}" type="sibTrans" cxnId="{B66F58CF-1CFC-42F1-9521-6D66EC27B7EC}">
      <dgm:prSet/>
      <dgm:spPr/>
      <dgm:t>
        <a:bodyPr/>
        <a:lstStyle/>
        <a:p>
          <a:endParaRPr lang="en-US"/>
        </a:p>
      </dgm:t>
    </dgm:pt>
    <dgm:pt modelId="{ED4C70B2-52BA-4DFA-820B-32A23BE4B6A2}">
      <dgm:prSet/>
      <dgm:spPr/>
      <dgm:t>
        <a:bodyPr/>
        <a:lstStyle/>
        <a:p>
          <a:r>
            <a:rPr lang="en-US"/>
            <a:t>WI residency must be verified, if deemed questionable, at renewal.  If residency is not questionable at renewal, it does not need to be re-verified</a:t>
          </a:r>
        </a:p>
      </dgm:t>
    </dgm:pt>
    <dgm:pt modelId="{4E5CAAF0-DC8A-48B1-96E8-9AF64C21DDD8}" type="parTrans" cxnId="{988B31E2-3972-4BA9-BDD7-0845172F8C85}">
      <dgm:prSet/>
      <dgm:spPr/>
      <dgm:t>
        <a:bodyPr/>
        <a:lstStyle/>
        <a:p>
          <a:endParaRPr lang="en-US"/>
        </a:p>
      </dgm:t>
    </dgm:pt>
    <dgm:pt modelId="{49FC8D64-35DA-4822-B95F-3DBBCDF38D1C}" type="sibTrans" cxnId="{988B31E2-3972-4BA9-BDD7-0845172F8C85}">
      <dgm:prSet/>
      <dgm:spPr/>
      <dgm:t>
        <a:bodyPr/>
        <a:lstStyle/>
        <a:p>
          <a:endParaRPr lang="en-US"/>
        </a:p>
      </dgm:t>
    </dgm:pt>
    <dgm:pt modelId="{3065D432-1EFE-4513-A7BB-D343050D2A65}">
      <dgm:prSet/>
      <dgm:spPr/>
      <dgm:t>
        <a:bodyPr/>
        <a:lstStyle/>
        <a:p>
          <a:r>
            <a:rPr lang="en-US"/>
            <a:t>Residency cannot be requested, nor can eligibility be terminated, for not providing verification of residency when FS eligibility is ongoing and outside of application and renewal</a:t>
          </a:r>
        </a:p>
      </dgm:t>
    </dgm:pt>
    <dgm:pt modelId="{335098EA-AAF9-40E3-9C34-AD49D5A4853F}" type="parTrans" cxnId="{4B27E749-9BCA-4892-8880-2AF9E27FB939}">
      <dgm:prSet/>
      <dgm:spPr/>
      <dgm:t>
        <a:bodyPr/>
        <a:lstStyle/>
        <a:p>
          <a:endParaRPr lang="en-US"/>
        </a:p>
      </dgm:t>
    </dgm:pt>
    <dgm:pt modelId="{06B8BCB9-9177-4551-9F87-514F46E94E7A}" type="sibTrans" cxnId="{4B27E749-9BCA-4892-8880-2AF9E27FB939}">
      <dgm:prSet/>
      <dgm:spPr/>
      <dgm:t>
        <a:bodyPr/>
        <a:lstStyle/>
        <a:p>
          <a:endParaRPr lang="en-US"/>
        </a:p>
      </dgm:t>
    </dgm:pt>
    <dgm:pt modelId="{C6322529-A898-4BEE-AD4B-6794FD16C491}" type="pres">
      <dgm:prSet presAssocID="{BD67D059-C3C1-4BBB-ACC1-23F69E317367}" presName="outerComposite" presStyleCnt="0">
        <dgm:presLayoutVars>
          <dgm:chMax val="5"/>
          <dgm:dir/>
          <dgm:resizeHandles val="exact"/>
        </dgm:presLayoutVars>
      </dgm:prSet>
      <dgm:spPr/>
    </dgm:pt>
    <dgm:pt modelId="{59238D91-8C5C-404F-ACBC-4014EBD517E5}" type="pres">
      <dgm:prSet presAssocID="{BD67D059-C3C1-4BBB-ACC1-23F69E317367}" presName="dummyMaxCanvas" presStyleCnt="0">
        <dgm:presLayoutVars/>
      </dgm:prSet>
      <dgm:spPr/>
    </dgm:pt>
    <dgm:pt modelId="{00B2FBF0-3366-4745-AB2E-D0DDA62C0E6C}" type="pres">
      <dgm:prSet presAssocID="{BD67D059-C3C1-4BBB-ACC1-23F69E317367}" presName="ThreeNodes_1" presStyleLbl="node1" presStyleIdx="0" presStyleCnt="3">
        <dgm:presLayoutVars>
          <dgm:bulletEnabled val="1"/>
        </dgm:presLayoutVars>
      </dgm:prSet>
      <dgm:spPr/>
    </dgm:pt>
    <dgm:pt modelId="{9C7F0112-D2B6-46F3-AC1C-DA99088068DA}" type="pres">
      <dgm:prSet presAssocID="{BD67D059-C3C1-4BBB-ACC1-23F69E317367}" presName="ThreeNodes_2" presStyleLbl="node1" presStyleIdx="1" presStyleCnt="3">
        <dgm:presLayoutVars>
          <dgm:bulletEnabled val="1"/>
        </dgm:presLayoutVars>
      </dgm:prSet>
      <dgm:spPr/>
    </dgm:pt>
    <dgm:pt modelId="{979857E6-F450-4AC9-81DA-479E6C55EDC2}" type="pres">
      <dgm:prSet presAssocID="{BD67D059-C3C1-4BBB-ACC1-23F69E317367}" presName="ThreeNodes_3" presStyleLbl="node1" presStyleIdx="2" presStyleCnt="3">
        <dgm:presLayoutVars>
          <dgm:bulletEnabled val="1"/>
        </dgm:presLayoutVars>
      </dgm:prSet>
      <dgm:spPr/>
    </dgm:pt>
    <dgm:pt modelId="{A06A2410-A085-44C7-86E0-571FCA80BA6B}" type="pres">
      <dgm:prSet presAssocID="{BD67D059-C3C1-4BBB-ACC1-23F69E317367}" presName="ThreeConn_1-2" presStyleLbl="fgAccFollowNode1" presStyleIdx="0" presStyleCnt="2">
        <dgm:presLayoutVars>
          <dgm:bulletEnabled val="1"/>
        </dgm:presLayoutVars>
      </dgm:prSet>
      <dgm:spPr/>
    </dgm:pt>
    <dgm:pt modelId="{18EED258-4252-48AF-8011-7A726822CC03}" type="pres">
      <dgm:prSet presAssocID="{BD67D059-C3C1-4BBB-ACC1-23F69E317367}" presName="ThreeConn_2-3" presStyleLbl="fgAccFollowNode1" presStyleIdx="1" presStyleCnt="2">
        <dgm:presLayoutVars>
          <dgm:bulletEnabled val="1"/>
        </dgm:presLayoutVars>
      </dgm:prSet>
      <dgm:spPr/>
    </dgm:pt>
    <dgm:pt modelId="{9FBCBDC4-CBD7-474B-8AA8-F5FB57364872}" type="pres">
      <dgm:prSet presAssocID="{BD67D059-C3C1-4BBB-ACC1-23F69E317367}" presName="ThreeNodes_1_text" presStyleLbl="node1" presStyleIdx="2" presStyleCnt="3">
        <dgm:presLayoutVars>
          <dgm:bulletEnabled val="1"/>
        </dgm:presLayoutVars>
      </dgm:prSet>
      <dgm:spPr/>
    </dgm:pt>
    <dgm:pt modelId="{80970CCA-FDF1-4BCB-91A3-CE65B5E7DA98}" type="pres">
      <dgm:prSet presAssocID="{BD67D059-C3C1-4BBB-ACC1-23F69E317367}" presName="ThreeNodes_2_text" presStyleLbl="node1" presStyleIdx="2" presStyleCnt="3">
        <dgm:presLayoutVars>
          <dgm:bulletEnabled val="1"/>
        </dgm:presLayoutVars>
      </dgm:prSet>
      <dgm:spPr/>
    </dgm:pt>
    <dgm:pt modelId="{08A2AD3C-C3AD-4695-860C-08719C650675}" type="pres">
      <dgm:prSet presAssocID="{BD67D059-C3C1-4BBB-ACC1-23F69E31736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8F6E912-1459-43F0-9310-3595ABB3C66C}" type="presOf" srcId="{3065D432-1EFE-4513-A7BB-D343050D2A65}" destId="{08A2AD3C-C3AD-4695-860C-08719C650675}" srcOrd="1" destOrd="0" presId="urn:microsoft.com/office/officeart/2005/8/layout/vProcess5"/>
    <dgm:cxn modelId="{2E6A551B-B4EF-41BE-AF23-19E874E09867}" type="presOf" srcId="{3065D432-1EFE-4513-A7BB-D343050D2A65}" destId="{979857E6-F450-4AC9-81DA-479E6C55EDC2}" srcOrd="0" destOrd="0" presId="urn:microsoft.com/office/officeart/2005/8/layout/vProcess5"/>
    <dgm:cxn modelId="{7857F542-31BC-4E6A-81E0-831CE2659956}" type="presOf" srcId="{ADD47748-A1F4-4B19-9E2B-E18D99BBC289}" destId="{00B2FBF0-3366-4745-AB2E-D0DDA62C0E6C}" srcOrd="0" destOrd="0" presId="urn:microsoft.com/office/officeart/2005/8/layout/vProcess5"/>
    <dgm:cxn modelId="{4B27E749-9BCA-4892-8880-2AF9E27FB939}" srcId="{BD67D059-C3C1-4BBB-ACC1-23F69E317367}" destId="{3065D432-1EFE-4513-A7BB-D343050D2A65}" srcOrd="2" destOrd="0" parTransId="{335098EA-AAF9-40E3-9C34-AD49D5A4853F}" sibTransId="{06B8BCB9-9177-4551-9F87-514F46E94E7A}"/>
    <dgm:cxn modelId="{6760C672-C876-4A28-B550-680AEBD51789}" type="presOf" srcId="{ADD47748-A1F4-4B19-9E2B-E18D99BBC289}" destId="{9FBCBDC4-CBD7-474B-8AA8-F5FB57364872}" srcOrd="1" destOrd="0" presId="urn:microsoft.com/office/officeart/2005/8/layout/vProcess5"/>
    <dgm:cxn modelId="{454E6B95-CF1E-44BD-A826-55EE73DE3636}" type="presOf" srcId="{ED4C70B2-52BA-4DFA-820B-32A23BE4B6A2}" destId="{9C7F0112-D2B6-46F3-AC1C-DA99088068DA}" srcOrd="0" destOrd="0" presId="urn:microsoft.com/office/officeart/2005/8/layout/vProcess5"/>
    <dgm:cxn modelId="{CB1650C8-53EC-4B35-9820-70EF1DD66BB4}" type="presOf" srcId="{49FC8D64-35DA-4822-B95F-3DBBCDF38D1C}" destId="{18EED258-4252-48AF-8011-7A726822CC03}" srcOrd="0" destOrd="0" presId="urn:microsoft.com/office/officeart/2005/8/layout/vProcess5"/>
    <dgm:cxn modelId="{B66F58CF-1CFC-42F1-9521-6D66EC27B7EC}" srcId="{BD67D059-C3C1-4BBB-ACC1-23F69E317367}" destId="{ADD47748-A1F4-4B19-9E2B-E18D99BBC289}" srcOrd="0" destOrd="0" parTransId="{8BEA695F-4810-45B5-9B1B-F3945C93B075}" sibTransId="{E97F37B2-8E9C-4697-A8EE-54C7EF2F9D74}"/>
    <dgm:cxn modelId="{937346DE-27CC-4A33-BD37-5777FC075FFC}" type="presOf" srcId="{ED4C70B2-52BA-4DFA-820B-32A23BE4B6A2}" destId="{80970CCA-FDF1-4BCB-91A3-CE65B5E7DA98}" srcOrd="1" destOrd="0" presId="urn:microsoft.com/office/officeart/2005/8/layout/vProcess5"/>
    <dgm:cxn modelId="{988B31E2-3972-4BA9-BDD7-0845172F8C85}" srcId="{BD67D059-C3C1-4BBB-ACC1-23F69E317367}" destId="{ED4C70B2-52BA-4DFA-820B-32A23BE4B6A2}" srcOrd="1" destOrd="0" parTransId="{4E5CAAF0-DC8A-48B1-96E8-9AF64C21DDD8}" sibTransId="{49FC8D64-35DA-4822-B95F-3DBBCDF38D1C}"/>
    <dgm:cxn modelId="{EDACBFE6-F8D9-49F5-9D6E-D9D6E1DB2EDA}" type="presOf" srcId="{BD67D059-C3C1-4BBB-ACC1-23F69E317367}" destId="{C6322529-A898-4BEE-AD4B-6794FD16C491}" srcOrd="0" destOrd="0" presId="urn:microsoft.com/office/officeart/2005/8/layout/vProcess5"/>
    <dgm:cxn modelId="{BE4C8FFF-7DBB-488A-BD3F-E3CE9C16B34A}" type="presOf" srcId="{E97F37B2-8E9C-4697-A8EE-54C7EF2F9D74}" destId="{A06A2410-A085-44C7-86E0-571FCA80BA6B}" srcOrd="0" destOrd="0" presId="urn:microsoft.com/office/officeart/2005/8/layout/vProcess5"/>
    <dgm:cxn modelId="{FEB203B6-83BD-48C5-8FA4-2F72E3753BD9}" type="presParOf" srcId="{C6322529-A898-4BEE-AD4B-6794FD16C491}" destId="{59238D91-8C5C-404F-ACBC-4014EBD517E5}" srcOrd="0" destOrd="0" presId="urn:microsoft.com/office/officeart/2005/8/layout/vProcess5"/>
    <dgm:cxn modelId="{C60F4B3C-16B6-435E-9935-49202C263457}" type="presParOf" srcId="{C6322529-A898-4BEE-AD4B-6794FD16C491}" destId="{00B2FBF0-3366-4745-AB2E-D0DDA62C0E6C}" srcOrd="1" destOrd="0" presId="urn:microsoft.com/office/officeart/2005/8/layout/vProcess5"/>
    <dgm:cxn modelId="{358E80CB-1BE9-4309-A2E6-B9422CB85E6E}" type="presParOf" srcId="{C6322529-A898-4BEE-AD4B-6794FD16C491}" destId="{9C7F0112-D2B6-46F3-AC1C-DA99088068DA}" srcOrd="2" destOrd="0" presId="urn:microsoft.com/office/officeart/2005/8/layout/vProcess5"/>
    <dgm:cxn modelId="{4518C3EA-13AA-41B4-B848-7DC537FF864A}" type="presParOf" srcId="{C6322529-A898-4BEE-AD4B-6794FD16C491}" destId="{979857E6-F450-4AC9-81DA-479E6C55EDC2}" srcOrd="3" destOrd="0" presId="urn:microsoft.com/office/officeart/2005/8/layout/vProcess5"/>
    <dgm:cxn modelId="{CF612182-278C-4E9A-9CCC-BF15FD993B6E}" type="presParOf" srcId="{C6322529-A898-4BEE-AD4B-6794FD16C491}" destId="{A06A2410-A085-44C7-86E0-571FCA80BA6B}" srcOrd="4" destOrd="0" presId="urn:microsoft.com/office/officeart/2005/8/layout/vProcess5"/>
    <dgm:cxn modelId="{492F1A8B-301F-4203-9477-E091CAEC0571}" type="presParOf" srcId="{C6322529-A898-4BEE-AD4B-6794FD16C491}" destId="{18EED258-4252-48AF-8011-7A726822CC03}" srcOrd="5" destOrd="0" presId="urn:microsoft.com/office/officeart/2005/8/layout/vProcess5"/>
    <dgm:cxn modelId="{54B08E8F-1B71-401B-8451-381ED7D0063B}" type="presParOf" srcId="{C6322529-A898-4BEE-AD4B-6794FD16C491}" destId="{9FBCBDC4-CBD7-474B-8AA8-F5FB57364872}" srcOrd="6" destOrd="0" presId="urn:microsoft.com/office/officeart/2005/8/layout/vProcess5"/>
    <dgm:cxn modelId="{9EB5C637-9080-411B-97BB-4CF3D352ED7D}" type="presParOf" srcId="{C6322529-A898-4BEE-AD4B-6794FD16C491}" destId="{80970CCA-FDF1-4BCB-91A3-CE65B5E7DA98}" srcOrd="7" destOrd="0" presId="urn:microsoft.com/office/officeart/2005/8/layout/vProcess5"/>
    <dgm:cxn modelId="{6D4C29AE-2BFF-46BC-90D5-1F67D94CDCD9}" type="presParOf" srcId="{C6322529-A898-4BEE-AD4B-6794FD16C491}" destId="{08A2AD3C-C3AD-4695-860C-08719C6506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78A9E-2D2B-40F4-ADF3-DA2CEE4143C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9B205F-25ED-4CBB-9461-99D8C7C9DF8B}">
      <dgm:prSet/>
      <dgm:spPr/>
      <dgm:t>
        <a:bodyPr/>
        <a:lstStyle/>
        <a:p>
          <a:r>
            <a:rPr lang="en-US"/>
            <a:t>Reminder- residency can only be re-verified at renewal if it is determined questionable.  Ongoing cases cannot be pended for residency verification</a:t>
          </a:r>
        </a:p>
      </dgm:t>
    </dgm:pt>
    <dgm:pt modelId="{B19D809C-C1CA-40D9-A0DD-1893E2D76C18}" type="parTrans" cxnId="{0F1B7718-1B0C-43C0-8314-A32B88A029AB}">
      <dgm:prSet/>
      <dgm:spPr/>
      <dgm:t>
        <a:bodyPr/>
        <a:lstStyle/>
        <a:p>
          <a:endParaRPr lang="en-US"/>
        </a:p>
      </dgm:t>
    </dgm:pt>
    <dgm:pt modelId="{882E3834-46CD-4B08-875F-C82E52AAF358}" type="sibTrans" cxnId="{0F1B7718-1B0C-43C0-8314-A32B88A029AB}">
      <dgm:prSet/>
      <dgm:spPr/>
      <dgm:t>
        <a:bodyPr/>
        <a:lstStyle/>
        <a:p>
          <a:endParaRPr lang="en-US"/>
        </a:p>
      </dgm:t>
    </dgm:pt>
    <dgm:pt modelId="{14C69C17-8FF4-4899-9DDB-D984F76A66DC}">
      <dgm:prSet/>
      <dgm:spPr/>
      <dgm:t>
        <a:bodyPr/>
        <a:lstStyle/>
        <a:p>
          <a:r>
            <a:rPr lang="en-US"/>
            <a:t>When residency is deemed questionable:</a:t>
          </a:r>
        </a:p>
      </dgm:t>
    </dgm:pt>
    <dgm:pt modelId="{76E5928F-1882-4AAB-AFD0-A89564A39ED1}" type="parTrans" cxnId="{BF854AAB-BFB5-4EA9-AF29-CC92179F32F9}">
      <dgm:prSet/>
      <dgm:spPr/>
      <dgm:t>
        <a:bodyPr/>
        <a:lstStyle/>
        <a:p>
          <a:endParaRPr lang="en-US"/>
        </a:p>
      </dgm:t>
    </dgm:pt>
    <dgm:pt modelId="{6F81EF02-65F3-4FBD-899F-0AFDDE91A4B3}" type="sibTrans" cxnId="{BF854AAB-BFB5-4EA9-AF29-CC92179F32F9}">
      <dgm:prSet/>
      <dgm:spPr/>
      <dgm:t>
        <a:bodyPr/>
        <a:lstStyle/>
        <a:p>
          <a:endParaRPr lang="en-US"/>
        </a:p>
      </dgm:t>
    </dgm:pt>
    <dgm:pt modelId="{52DD129F-E4D1-40EE-AF62-4E3E7714DF1C}">
      <dgm:prSet/>
      <dgm:spPr/>
      <dgm:t>
        <a:bodyPr/>
        <a:lstStyle/>
        <a:p>
          <a:r>
            <a:rPr lang="en-US" b="0" i="0"/>
            <a:t>An applicant’s residency could not be verified via data exchanges or known information, or</a:t>
          </a:r>
          <a:endParaRPr lang="en-US"/>
        </a:p>
      </dgm:t>
    </dgm:pt>
    <dgm:pt modelId="{59C6E283-C542-4573-BB7C-13BAEB64EA5B}" type="parTrans" cxnId="{5DE34062-F69E-4889-9790-84F67B0BF819}">
      <dgm:prSet/>
      <dgm:spPr/>
      <dgm:t>
        <a:bodyPr/>
        <a:lstStyle/>
        <a:p>
          <a:endParaRPr lang="en-US"/>
        </a:p>
      </dgm:t>
    </dgm:pt>
    <dgm:pt modelId="{BEB8A3D2-F1E3-4429-B855-60F9D2E3268A}" type="sibTrans" cxnId="{5DE34062-F69E-4889-9790-84F67B0BF819}">
      <dgm:prSet/>
      <dgm:spPr/>
      <dgm:t>
        <a:bodyPr/>
        <a:lstStyle/>
        <a:p>
          <a:endParaRPr lang="en-US"/>
        </a:p>
      </dgm:t>
    </dgm:pt>
    <dgm:pt modelId="{198494C7-60ED-4DBE-9337-6ED3B5943596}">
      <dgm:prSet/>
      <dgm:spPr/>
      <dgm:t>
        <a:bodyPr/>
        <a:lstStyle/>
        <a:p>
          <a:r>
            <a:rPr lang="en-US"/>
            <a:t>T</a:t>
          </a:r>
          <a:r>
            <a:rPr lang="en-US" b="0" i="0"/>
            <a:t>he IM worker requires clarification from the applicant or member due to inconsistencies presented, and</a:t>
          </a:r>
          <a:endParaRPr lang="en-US"/>
        </a:p>
      </dgm:t>
    </dgm:pt>
    <dgm:pt modelId="{A0FF07E9-F51D-45C4-B19D-0D0650BC047E}" type="parTrans" cxnId="{31772646-A624-49B9-BD86-5B412CF9DB42}">
      <dgm:prSet/>
      <dgm:spPr/>
      <dgm:t>
        <a:bodyPr/>
        <a:lstStyle/>
        <a:p>
          <a:endParaRPr lang="en-US"/>
        </a:p>
      </dgm:t>
    </dgm:pt>
    <dgm:pt modelId="{72FE26CE-3E4B-43B1-BF2D-7AFD6FE97C1B}" type="sibTrans" cxnId="{31772646-A624-49B9-BD86-5B412CF9DB42}">
      <dgm:prSet/>
      <dgm:spPr/>
      <dgm:t>
        <a:bodyPr/>
        <a:lstStyle/>
        <a:p>
          <a:endParaRPr lang="en-US"/>
        </a:p>
      </dgm:t>
    </dgm:pt>
    <dgm:pt modelId="{72498AC8-08C3-4558-B154-DBD8E3B15318}">
      <dgm:prSet/>
      <dgm:spPr/>
      <dgm:t>
        <a:bodyPr/>
        <a:lstStyle/>
        <a:p>
          <a:r>
            <a:rPr lang="en-US" b="0" i="0"/>
            <a:t>the IM worker needs to pend the case for verification of Wisconsin residency. </a:t>
          </a:r>
          <a:endParaRPr lang="en-US"/>
        </a:p>
      </dgm:t>
    </dgm:pt>
    <dgm:pt modelId="{1DFBCF1D-3105-4994-85CF-23A793812634}" type="parTrans" cxnId="{76215A67-8C2E-46AE-AE14-D686CA232710}">
      <dgm:prSet/>
      <dgm:spPr/>
      <dgm:t>
        <a:bodyPr/>
        <a:lstStyle/>
        <a:p>
          <a:endParaRPr lang="en-US"/>
        </a:p>
      </dgm:t>
    </dgm:pt>
    <dgm:pt modelId="{74D2B380-524C-4631-B324-7D45F4B23B0B}" type="sibTrans" cxnId="{76215A67-8C2E-46AE-AE14-D686CA232710}">
      <dgm:prSet/>
      <dgm:spPr/>
      <dgm:t>
        <a:bodyPr/>
        <a:lstStyle/>
        <a:p>
          <a:endParaRPr lang="en-US"/>
        </a:p>
      </dgm:t>
    </dgm:pt>
    <dgm:pt modelId="{DD7399B3-05E1-406E-A268-F5D5CBA66A98}">
      <dgm:prSet/>
      <dgm:spPr/>
      <dgm:t>
        <a:bodyPr/>
        <a:lstStyle/>
        <a:p>
          <a:r>
            <a:rPr lang="en-US"/>
            <a:t>Note: out of state EBT Transactions </a:t>
          </a:r>
          <a:r>
            <a:rPr lang="en-US" b="1"/>
            <a:t>DO NOT </a:t>
          </a:r>
          <a:r>
            <a:rPr lang="en-US"/>
            <a:t>make WI residency questionable for FS</a:t>
          </a:r>
        </a:p>
      </dgm:t>
    </dgm:pt>
    <dgm:pt modelId="{145126E0-6261-4481-B33B-13B5C4E9C62C}" type="parTrans" cxnId="{3BDF0547-CF69-4B55-8CB0-C963DF9816BB}">
      <dgm:prSet/>
      <dgm:spPr/>
      <dgm:t>
        <a:bodyPr/>
        <a:lstStyle/>
        <a:p>
          <a:endParaRPr lang="en-US"/>
        </a:p>
      </dgm:t>
    </dgm:pt>
    <dgm:pt modelId="{4CA0B18F-CBCF-4FB3-892A-806058C2ABDE}" type="sibTrans" cxnId="{3BDF0547-CF69-4B55-8CB0-C963DF9816BB}">
      <dgm:prSet/>
      <dgm:spPr/>
      <dgm:t>
        <a:bodyPr/>
        <a:lstStyle/>
        <a:p>
          <a:endParaRPr lang="en-US"/>
        </a:p>
      </dgm:t>
    </dgm:pt>
    <dgm:pt modelId="{F8D236FB-4098-46E0-8DB0-82E186FDE948}" type="pres">
      <dgm:prSet presAssocID="{CB378A9E-2D2B-40F4-ADF3-DA2CEE4143C8}" presName="Name0" presStyleCnt="0">
        <dgm:presLayoutVars>
          <dgm:dir/>
          <dgm:animLvl val="lvl"/>
          <dgm:resizeHandles val="exact"/>
        </dgm:presLayoutVars>
      </dgm:prSet>
      <dgm:spPr/>
    </dgm:pt>
    <dgm:pt modelId="{DB4662E7-58CC-4E32-A78C-80E58ADBC072}" type="pres">
      <dgm:prSet presAssocID="{D09B205F-25ED-4CBB-9461-99D8C7C9DF8B}" presName="linNode" presStyleCnt="0"/>
      <dgm:spPr/>
    </dgm:pt>
    <dgm:pt modelId="{47E2B7CD-0C91-44BD-B007-3CE74FD55837}" type="pres">
      <dgm:prSet presAssocID="{D09B205F-25ED-4CBB-9461-99D8C7C9DF8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8E33875-10EF-498C-8F9A-9F15680FCDB9}" type="pres">
      <dgm:prSet presAssocID="{882E3834-46CD-4B08-875F-C82E52AAF358}" presName="sp" presStyleCnt="0"/>
      <dgm:spPr/>
    </dgm:pt>
    <dgm:pt modelId="{D65C3D23-55C3-4D96-94FA-1BAE9EBAB6DF}" type="pres">
      <dgm:prSet presAssocID="{14C69C17-8FF4-4899-9DDB-D984F76A66DC}" presName="linNode" presStyleCnt="0"/>
      <dgm:spPr/>
    </dgm:pt>
    <dgm:pt modelId="{F351DEFA-B240-4349-AC1D-3BBE682135AF}" type="pres">
      <dgm:prSet presAssocID="{14C69C17-8FF4-4899-9DDB-D984F76A66D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5C15B42-031B-44DA-89D6-EA68B6503F21}" type="pres">
      <dgm:prSet presAssocID="{14C69C17-8FF4-4899-9DDB-D984F76A66DC}" presName="descendantText" presStyleLbl="alignAccFollowNode1" presStyleIdx="0" presStyleCnt="1">
        <dgm:presLayoutVars>
          <dgm:bulletEnabled val="1"/>
        </dgm:presLayoutVars>
      </dgm:prSet>
      <dgm:spPr/>
    </dgm:pt>
    <dgm:pt modelId="{BB46F5F4-D771-4FC9-A5C4-5A073F3B70FA}" type="pres">
      <dgm:prSet presAssocID="{6F81EF02-65F3-4FBD-899F-0AFDDE91A4B3}" presName="sp" presStyleCnt="0"/>
      <dgm:spPr/>
    </dgm:pt>
    <dgm:pt modelId="{F3426A1C-2520-498A-9BA6-1CAB76A57401}" type="pres">
      <dgm:prSet presAssocID="{DD7399B3-05E1-406E-A268-F5D5CBA66A98}" presName="linNode" presStyleCnt="0"/>
      <dgm:spPr/>
    </dgm:pt>
    <dgm:pt modelId="{A2EF9A12-B61A-4B2A-8831-1687435BA90F}" type="pres">
      <dgm:prSet presAssocID="{DD7399B3-05E1-406E-A268-F5D5CBA66A9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F1B7718-1B0C-43C0-8314-A32B88A029AB}" srcId="{CB378A9E-2D2B-40F4-ADF3-DA2CEE4143C8}" destId="{D09B205F-25ED-4CBB-9461-99D8C7C9DF8B}" srcOrd="0" destOrd="0" parTransId="{B19D809C-C1CA-40D9-A0DD-1893E2D76C18}" sibTransId="{882E3834-46CD-4B08-875F-C82E52AAF358}"/>
    <dgm:cxn modelId="{B56F9D19-574C-4337-B800-1A80BD75C378}" type="presOf" srcId="{14C69C17-8FF4-4899-9DDB-D984F76A66DC}" destId="{F351DEFA-B240-4349-AC1D-3BBE682135AF}" srcOrd="0" destOrd="0" presId="urn:microsoft.com/office/officeart/2005/8/layout/vList5"/>
    <dgm:cxn modelId="{5DE34062-F69E-4889-9790-84F67B0BF819}" srcId="{14C69C17-8FF4-4899-9DDB-D984F76A66DC}" destId="{52DD129F-E4D1-40EE-AF62-4E3E7714DF1C}" srcOrd="0" destOrd="0" parTransId="{59C6E283-C542-4573-BB7C-13BAEB64EA5B}" sibTransId="{BEB8A3D2-F1E3-4429-B855-60F9D2E3268A}"/>
    <dgm:cxn modelId="{B466E844-8CC0-4CCD-9CE4-F0DF75CC9288}" type="presOf" srcId="{DD7399B3-05E1-406E-A268-F5D5CBA66A98}" destId="{A2EF9A12-B61A-4B2A-8831-1687435BA90F}" srcOrd="0" destOrd="0" presId="urn:microsoft.com/office/officeart/2005/8/layout/vList5"/>
    <dgm:cxn modelId="{31772646-A624-49B9-BD86-5B412CF9DB42}" srcId="{14C69C17-8FF4-4899-9DDB-D984F76A66DC}" destId="{198494C7-60ED-4DBE-9337-6ED3B5943596}" srcOrd="1" destOrd="0" parTransId="{A0FF07E9-F51D-45C4-B19D-0D0650BC047E}" sibTransId="{72FE26CE-3E4B-43B1-BF2D-7AFD6FE97C1B}"/>
    <dgm:cxn modelId="{3BDF0547-CF69-4B55-8CB0-C963DF9816BB}" srcId="{CB378A9E-2D2B-40F4-ADF3-DA2CEE4143C8}" destId="{DD7399B3-05E1-406E-A268-F5D5CBA66A98}" srcOrd="2" destOrd="0" parTransId="{145126E0-6261-4481-B33B-13B5C4E9C62C}" sibTransId="{4CA0B18F-CBCF-4FB3-892A-806058C2ABDE}"/>
    <dgm:cxn modelId="{76215A67-8C2E-46AE-AE14-D686CA232710}" srcId="{14C69C17-8FF4-4899-9DDB-D984F76A66DC}" destId="{72498AC8-08C3-4558-B154-DBD8E3B15318}" srcOrd="2" destOrd="0" parTransId="{1DFBCF1D-3105-4994-85CF-23A793812634}" sibTransId="{74D2B380-524C-4631-B324-7D45F4B23B0B}"/>
    <dgm:cxn modelId="{9039B06D-5EF6-4F0F-8335-62B9C5253550}" type="presOf" srcId="{D09B205F-25ED-4CBB-9461-99D8C7C9DF8B}" destId="{47E2B7CD-0C91-44BD-B007-3CE74FD55837}" srcOrd="0" destOrd="0" presId="urn:microsoft.com/office/officeart/2005/8/layout/vList5"/>
    <dgm:cxn modelId="{845F7855-B380-47C1-A746-F0276C2CEE35}" type="presOf" srcId="{72498AC8-08C3-4558-B154-DBD8E3B15318}" destId="{95C15B42-031B-44DA-89D6-EA68B6503F21}" srcOrd="0" destOrd="2" presId="urn:microsoft.com/office/officeart/2005/8/layout/vList5"/>
    <dgm:cxn modelId="{1280D958-08D2-4601-85E1-4C859BB01C92}" type="presOf" srcId="{198494C7-60ED-4DBE-9337-6ED3B5943596}" destId="{95C15B42-031B-44DA-89D6-EA68B6503F21}" srcOrd="0" destOrd="1" presId="urn:microsoft.com/office/officeart/2005/8/layout/vList5"/>
    <dgm:cxn modelId="{BF854AAB-BFB5-4EA9-AF29-CC92179F32F9}" srcId="{CB378A9E-2D2B-40F4-ADF3-DA2CEE4143C8}" destId="{14C69C17-8FF4-4899-9DDB-D984F76A66DC}" srcOrd="1" destOrd="0" parTransId="{76E5928F-1882-4AAB-AFD0-A89564A39ED1}" sibTransId="{6F81EF02-65F3-4FBD-899F-0AFDDE91A4B3}"/>
    <dgm:cxn modelId="{331A70C1-9FFC-48CB-98D3-02A5F81A06D8}" type="presOf" srcId="{CB378A9E-2D2B-40F4-ADF3-DA2CEE4143C8}" destId="{F8D236FB-4098-46E0-8DB0-82E186FDE948}" srcOrd="0" destOrd="0" presId="urn:microsoft.com/office/officeart/2005/8/layout/vList5"/>
    <dgm:cxn modelId="{180CDFE3-538B-44A2-B64F-2EC4B99A96B9}" type="presOf" srcId="{52DD129F-E4D1-40EE-AF62-4E3E7714DF1C}" destId="{95C15B42-031B-44DA-89D6-EA68B6503F21}" srcOrd="0" destOrd="0" presId="urn:microsoft.com/office/officeart/2005/8/layout/vList5"/>
    <dgm:cxn modelId="{E20DC7AB-647A-45B7-AB82-24CED9292B70}" type="presParOf" srcId="{F8D236FB-4098-46E0-8DB0-82E186FDE948}" destId="{DB4662E7-58CC-4E32-A78C-80E58ADBC072}" srcOrd="0" destOrd="0" presId="urn:microsoft.com/office/officeart/2005/8/layout/vList5"/>
    <dgm:cxn modelId="{ED4B937A-3383-4F4C-921B-6CCB131BC01B}" type="presParOf" srcId="{DB4662E7-58CC-4E32-A78C-80E58ADBC072}" destId="{47E2B7CD-0C91-44BD-B007-3CE74FD55837}" srcOrd="0" destOrd="0" presId="urn:microsoft.com/office/officeart/2005/8/layout/vList5"/>
    <dgm:cxn modelId="{179AD010-34C9-456C-A94B-096FCD5CB928}" type="presParOf" srcId="{F8D236FB-4098-46E0-8DB0-82E186FDE948}" destId="{E8E33875-10EF-498C-8F9A-9F15680FCDB9}" srcOrd="1" destOrd="0" presId="urn:microsoft.com/office/officeart/2005/8/layout/vList5"/>
    <dgm:cxn modelId="{47306B51-DB1B-4F5C-B22D-D468FCC3FD49}" type="presParOf" srcId="{F8D236FB-4098-46E0-8DB0-82E186FDE948}" destId="{D65C3D23-55C3-4D96-94FA-1BAE9EBAB6DF}" srcOrd="2" destOrd="0" presId="urn:microsoft.com/office/officeart/2005/8/layout/vList5"/>
    <dgm:cxn modelId="{553942A0-D561-45E9-A822-C69B7B02D291}" type="presParOf" srcId="{D65C3D23-55C3-4D96-94FA-1BAE9EBAB6DF}" destId="{F351DEFA-B240-4349-AC1D-3BBE682135AF}" srcOrd="0" destOrd="0" presId="urn:microsoft.com/office/officeart/2005/8/layout/vList5"/>
    <dgm:cxn modelId="{EA4CCDFC-19D4-49CE-9D6B-9196B990AE51}" type="presParOf" srcId="{D65C3D23-55C3-4D96-94FA-1BAE9EBAB6DF}" destId="{95C15B42-031B-44DA-89D6-EA68B6503F21}" srcOrd="1" destOrd="0" presId="urn:microsoft.com/office/officeart/2005/8/layout/vList5"/>
    <dgm:cxn modelId="{0CF95B85-AD0B-4F97-BEF6-C607D1F500EE}" type="presParOf" srcId="{F8D236FB-4098-46E0-8DB0-82E186FDE948}" destId="{BB46F5F4-D771-4FC9-A5C4-5A073F3B70FA}" srcOrd="3" destOrd="0" presId="urn:microsoft.com/office/officeart/2005/8/layout/vList5"/>
    <dgm:cxn modelId="{99E2C7E3-6AAC-4261-8D14-002C004218C2}" type="presParOf" srcId="{F8D236FB-4098-46E0-8DB0-82E186FDE948}" destId="{F3426A1C-2520-498A-9BA6-1CAB76A57401}" srcOrd="4" destOrd="0" presId="urn:microsoft.com/office/officeart/2005/8/layout/vList5"/>
    <dgm:cxn modelId="{FB0C2DE5-D712-4A4B-B427-0F6D61173DA6}" type="presParOf" srcId="{F3426A1C-2520-498A-9BA6-1CAB76A57401}" destId="{A2EF9A12-B61A-4B2A-8831-1687435BA90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2FECB-B21B-45C4-AFD0-DE40592C3E20}">
      <dsp:nvSpPr>
        <dsp:cNvPr id="0" name=""/>
        <dsp:cNvSpPr/>
      </dsp:nvSpPr>
      <dsp:spPr>
        <a:xfrm>
          <a:off x="0" y="2185"/>
          <a:ext cx="6832212" cy="1107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29C5D-4FA1-4E91-94F9-BE0BA76AF0F3}">
      <dsp:nvSpPr>
        <dsp:cNvPr id="0" name=""/>
        <dsp:cNvSpPr/>
      </dsp:nvSpPr>
      <dsp:spPr>
        <a:xfrm>
          <a:off x="335004" y="251362"/>
          <a:ext cx="609099" cy="609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CDF4A-7246-42A1-ADD9-8D922C6F1EB4}">
      <dsp:nvSpPr>
        <dsp:cNvPr id="0" name=""/>
        <dsp:cNvSpPr/>
      </dsp:nvSpPr>
      <dsp:spPr>
        <a:xfrm>
          <a:off x="1279109" y="2185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Residency is the act of living in Wisconsin</a:t>
          </a:r>
        </a:p>
      </dsp:txBody>
      <dsp:txXfrm>
        <a:off x="1279109" y="2185"/>
        <a:ext cx="5553102" cy="1107454"/>
      </dsp:txXfrm>
    </dsp:sp>
    <dsp:sp modelId="{66A7B9EB-51B0-4751-A42C-EE1B1C8795D9}">
      <dsp:nvSpPr>
        <dsp:cNvPr id="0" name=""/>
        <dsp:cNvSpPr/>
      </dsp:nvSpPr>
      <dsp:spPr>
        <a:xfrm>
          <a:off x="0" y="1386503"/>
          <a:ext cx="6832212" cy="1107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BA29B-AE2B-490C-A11D-EADA8185B4B8}">
      <dsp:nvSpPr>
        <dsp:cNvPr id="0" name=""/>
        <dsp:cNvSpPr/>
      </dsp:nvSpPr>
      <dsp:spPr>
        <a:xfrm>
          <a:off x="335004" y="1635680"/>
          <a:ext cx="609099" cy="609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0B940-0E57-4007-9765-3B2684177F21}">
      <dsp:nvSpPr>
        <dsp:cNvPr id="0" name=""/>
        <dsp:cNvSpPr/>
      </dsp:nvSpPr>
      <dsp:spPr>
        <a:xfrm>
          <a:off x="1279109" y="1386503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Residency is a non-financial requirement of FoodShare eligibility</a:t>
          </a:r>
        </a:p>
      </dsp:txBody>
      <dsp:txXfrm>
        <a:off x="1279109" y="1386503"/>
        <a:ext cx="5553102" cy="1107454"/>
      </dsp:txXfrm>
    </dsp:sp>
    <dsp:sp modelId="{4B374BA0-F42D-4271-93C2-984BBB6C3975}">
      <dsp:nvSpPr>
        <dsp:cNvPr id="0" name=""/>
        <dsp:cNvSpPr/>
      </dsp:nvSpPr>
      <dsp:spPr>
        <a:xfrm>
          <a:off x="0" y="2770821"/>
          <a:ext cx="6832212" cy="11074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9BD2C-63F8-4527-922D-2063DE7CB349}">
      <dsp:nvSpPr>
        <dsp:cNvPr id="0" name=""/>
        <dsp:cNvSpPr/>
      </dsp:nvSpPr>
      <dsp:spPr>
        <a:xfrm>
          <a:off x="335004" y="3019998"/>
          <a:ext cx="609099" cy="609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28BD-B9E4-4746-9D9B-F0179F4CC309}">
      <dsp:nvSpPr>
        <dsp:cNvPr id="0" name=""/>
        <dsp:cNvSpPr/>
      </dsp:nvSpPr>
      <dsp:spPr>
        <a:xfrm>
          <a:off x="1279109" y="2770821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Residency is not the same as an address</a:t>
          </a:r>
        </a:p>
      </dsp:txBody>
      <dsp:txXfrm>
        <a:off x="1279109" y="2770821"/>
        <a:ext cx="5553102" cy="1107454"/>
      </dsp:txXfrm>
    </dsp:sp>
    <dsp:sp modelId="{B0D66F6D-7804-4940-8D02-B5BE721C41A6}">
      <dsp:nvSpPr>
        <dsp:cNvPr id="0" name=""/>
        <dsp:cNvSpPr/>
      </dsp:nvSpPr>
      <dsp:spPr>
        <a:xfrm>
          <a:off x="0" y="4155139"/>
          <a:ext cx="6832212" cy="1107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4D36F-5058-4E9F-B7E2-7145F13F0C10}">
      <dsp:nvSpPr>
        <dsp:cNvPr id="0" name=""/>
        <dsp:cNvSpPr/>
      </dsp:nvSpPr>
      <dsp:spPr>
        <a:xfrm>
          <a:off x="335004" y="4404316"/>
          <a:ext cx="609099" cy="609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C856F-750B-474C-9790-C12F095A5C11}">
      <dsp:nvSpPr>
        <dsp:cNvPr id="0" name=""/>
        <dsp:cNvSpPr/>
      </dsp:nvSpPr>
      <dsp:spPr>
        <a:xfrm>
          <a:off x="1279109" y="4155139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There is no minimum amount of time someone needs to live in WI.  If they are living in WI, they are a resident</a:t>
          </a:r>
        </a:p>
      </dsp:txBody>
      <dsp:txXfrm>
        <a:off x="1279109" y="4155139"/>
        <a:ext cx="5553102" cy="110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2FBF0-3366-4745-AB2E-D0DDA62C0E6C}">
      <dsp:nvSpPr>
        <dsp:cNvPr id="0" name=""/>
        <dsp:cNvSpPr/>
      </dsp:nvSpPr>
      <dsp:spPr>
        <a:xfrm>
          <a:off x="0" y="0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primary person must verify WI residency at application</a:t>
          </a:r>
        </a:p>
      </dsp:txBody>
      <dsp:txXfrm>
        <a:off x="46260" y="46260"/>
        <a:ext cx="4103048" cy="1486913"/>
      </dsp:txXfrm>
    </dsp:sp>
    <dsp:sp modelId="{9C7F0112-D2B6-46F3-AC1C-DA99088068DA}">
      <dsp:nvSpPr>
        <dsp:cNvPr id="0" name=""/>
        <dsp:cNvSpPr/>
      </dsp:nvSpPr>
      <dsp:spPr>
        <a:xfrm>
          <a:off x="512415" y="1842672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 residency must be verified, if deemed questionable, at renewal.  If residency is not questionable at renewal, it does not need to be re-verified</a:t>
          </a:r>
        </a:p>
      </dsp:txBody>
      <dsp:txXfrm>
        <a:off x="558675" y="1888932"/>
        <a:ext cx="4175812" cy="1486913"/>
      </dsp:txXfrm>
    </dsp:sp>
    <dsp:sp modelId="{979857E6-F450-4AC9-81DA-479E6C55EDC2}">
      <dsp:nvSpPr>
        <dsp:cNvPr id="0" name=""/>
        <dsp:cNvSpPr/>
      </dsp:nvSpPr>
      <dsp:spPr>
        <a:xfrm>
          <a:off x="1024831" y="3685345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Residency cannot be requested, nor can eligibility be terminated, for not providing verification of residency when FS eligibility is ongoing and outside of application and renewal</a:t>
          </a:r>
        </a:p>
      </dsp:txBody>
      <dsp:txXfrm>
        <a:off x="1071091" y="3731605"/>
        <a:ext cx="4175812" cy="1486913"/>
      </dsp:txXfrm>
    </dsp:sp>
    <dsp:sp modelId="{A06A2410-A085-44C7-86E0-571FCA80BA6B}">
      <dsp:nvSpPr>
        <dsp:cNvPr id="0" name=""/>
        <dsp:cNvSpPr/>
      </dsp:nvSpPr>
      <dsp:spPr>
        <a:xfrm>
          <a:off x="4780748" y="1197737"/>
          <a:ext cx="1026631" cy="1026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11740" y="1197737"/>
        <a:ext cx="564647" cy="772540"/>
      </dsp:txXfrm>
    </dsp:sp>
    <dsp:sp modelId="{18EED258-4252-48AF-8011-7A726822CC03}">
      <dsp:nvSpPr>
        <dsp:cNvPr id="0" name=""/>
        <dsp:cNvSpPr/>
      </dsp:nvSpPr>
      <dsp:spPr>
        <a:xfrm>
          <a:off x="5293164" y="3029880"/>
          <a:ext cx="1026631" cy="1026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24156" y="3029880"/>
        <a:ext cx="564647" cy="772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2B7CD-0C91-44BD-B007-3CE74FD55837}">
      <dsp:nvSpPr>
        <dsp:cNvPr id="0" name=""/>
        <dsp:cNvSpPr/>
      </dsp:nvSpPr>
      <dsp:spPr>
        <a:xfrm>
          <a:off x="0" y="2570"/>
          <a:ext cx="2459596" cy="16966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Reminder- residency can only be re-verified at renewal if it is determined questionable.  Ongoing cases cannot be pended for residency verification</a:t>
          </a:r>
        </a:p>
      </dsp:txBody>
      <dsp:txXfrm>
        <a:off x="82824" y="85394"/>
        <a:ext cx="2293948" cy="1531009"/>
      </dsp:txXfrm>
    </dsp:sp>
    <dsp:sp modelId="{95C15B42-031B-44DA-89D6-EA68B6503F21}">
      <dsp:nvSpPr>
        <dsp:cNvPr id="0" name=""/>
        <dsp:cNvSpPr/>
      </dsp:nvSpPr>
      <dsp:spPr>
        <a:xfrm rot="5400000">
          <a:off x="3967241" y="446081"/>
          <a:ext cx="1357325" cy="437261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/>
            <a:t>An applicant’s residency could not be verified via data exchanges or known information, or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</a:t>
          </a:r>
          <a:r>
            <a:rPr lang="en-US" sz="1200" b="0" i="0" kern="1200"/>
            <a:t>he IM worker requires clarification from the applicant or member due to inconsistencies presented, and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/>
            <a:t>the IM worker needs to pend the case for verification of Wisconsin residency. </a:t>
          </a:r>
          <a:endParaRPr lang="en-US" sz="1200" kern="1200"/>
        </a:p>
      </dsp:txBody>
      <dsp:txXfrm rot="-5400000">
        <a:off x="2459597" y="2019985"/>
        <a:ext cx="4306356" cy="1224807"/>
      </dsp:txXfrm>
    </dsp:sp>
    <dsp:sp modelId="{F351DEFA-B240-4349-AC1D-3BBE682135AF}">
      <dsp:nvSpPr>
        <dsp:cNvPr id="0" name=""/>
        <dsp:cNvSpPr/>
      </dsp:nvSpPr>
      <dsp:spPr>
        <a:xfrm>
          <a:off x="0" y="1784060"/>
          <a:ext cx="2459596" cy="1696657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When residency is deemed questionable:</a:t>
          </a:r>
        </a:p>
      </dsp:txBody>
      <dsp:txXfrm>
        <a:off x="82824" y="1866884"/>
        <a:ext cx="2293948" cy="1531009"/>
      </dsp:txXfrm>
    </dsp:sp>
    <dsp:sp modelId="{A2EF9A12-B61A-4B2A-8831-1687435BA90F}">
      <dsp:nvSpPr>
        <dsp:cNvPr id="0" name=""/>
        <dsp:cNvSpPr/>
      </dsp:nvSpPr>
      <dsp:spPr>
        <a:xfrm>
          <a:off x="0" y="3565551"/>
          <a:ext cx="2459596" cy="1696657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Note: out of state EBT Transactions </a:t>
          </a:r>
          <a:r>
            <a:rPr lang="en-US" sz="1300" b="1" kern="1200"/>
            <a:t>DO NOT </a:t>
          </a:r>
          <a:r>
            <a:rPr lang="en-US" sz="1300" kern="1200"/>
            <a:t>make WI residency questionable for FS</a:t>
          </a:r>
        </a:p>
      </dsp:txBody>
      <dsp:txXfrm>
        <a:off x="82824" y="3648375"/>
        <a:ext cx="2293948" cy="1531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8F61-A152-452A-9C1E-6ED7831B5D8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9C2E9-A393-4EDF-9FCB-2CE8D430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9C2E9-A393-4EDF-9FCB-2CE8D4300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0234-4FFC-4F68-9B1E-3E982FEF9BAA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CA50-C9AA-4662-92E3-FCDDD211404A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2DCE-94A6-4502-9D42-C7278E47B759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5BE8-64E9-46BA-8E38-763675A9C93B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2DDA-B270-4A91-8DC2-053CABF1E913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F380-F58F-463E-B344-1A624133A949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C538-17D3-42F6-92B0-1D95E6481156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F844-C981-4A10-A998-7BDD68C2307E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0E24-8CAA-4D51-BD04-E4504C74F713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B3D5-49F7-4739-A30C-FE656AD3399B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254B-A422-453F-A08E-B6ACD9437575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C6E2-1600-4460-B380-1EC43CDEA4DF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D593-039F-490B-B1EB-9EC298A3CF6D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FC9-1FD3-48F6-960A-182FEEFB5E96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13D-D719-4FF6-AD5B-398698AE3FC5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BFFF-65A6-4590-ADCA-27B46597BA9C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401A8-B3AA-4BB9-B150-AAE2EB1C082C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Wisconsin Residency for FoodShare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Jenny Booth</a:t>
            </a:r>
          </a:p>
          <a:p>
            <a:r>
              <a:rPr lang="en-US" dirty="0"/>
              <a:t>05/11/23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6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E9493-5060-FA90-DCF5-C390E5E0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Residency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BEDC-13C9-B980-40DD-A37DB25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BD49DB5-BDA7-87DC-9154-3A251C363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17948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36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When to Verify WI Residency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9913EFE-2D38-8522-1284-61AA95A18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98216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60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9697-3034-E41B-1F69-59F4E249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Suggested Verification for Residency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32676-1F1A-E0FB-8008-96FFC16D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5B8D26-D363-8DED-CEE0-D9049EA7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This is not an exhaustive list</a:t>
            </a:r>
          </a:p>
          <a:p>
            <a:r>
              <a:rPr lang="en-US" sz="1600" dirty="0">
                <a:solidFill>
                  <a:schemeClr val="tx1"/>
                </a:solidFill>
              </a:rPr>
              <a:t>Workers should explore data matches and information that is already available prior to pending a case for verification of WI residency</a:t>
            </a:r>
          </a:p>
          <a:p>
            <a:r>
              <a:rPr lang="en-US" sz="1600" dirty="0">
                <a:solidFill>
                  <a:schemeClr val="tx1"/>
                </a:solidFill>
              </a:rPr>
              <a:t>Verification sources can be found in FSHB 1.2.6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9C1EB-FB6D-2E21-244B-AC3BDFCA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"/>
            <a:ext cx="58959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6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97CF5-280E-BB0A-E86F-0FD8A214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When is Residency Questionable?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CFC5-E62B-3080-F32C-3DBDD87E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ADACB5-FA5D-7E55-347D-0823145B7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36911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3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for 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4234822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313537"/>
                </a:solidFill>
                <a:effectLst/>
              </a:rPr>
              <a:t>FoodShare pends for residency only at application and renewal. The following is a breakdown of what happens to the FoodShare case when certain verification codes are used </a:t>
            </a:r>
          </a:p>
          <a:p>
            <a:endParaRPr lang="en-US" dirty="0">
              <a:solidFill>
                <a:srgbClr val="313537"/>
              </a:solidFill>
            </a:endParaRPr>
          </a:p>
          <a:p>
            <a:endParaRPr lang="en-US" dirty="0">
              <a:solidFill>
                <a:srgbClr val="313537"/>
              </a:solidFill>
            </a:endParaRPr>
          </a:p>
          <a:p>
            <a:endParaRPr lang="en-US" dirty="0">
              <a:solidFill>
                <a:srgbClr val="313537"/>
              </a:solidFill>
            </a:endParaRPr>
          </a:p>
          <a:p>
            <a:pPr algn="l" fontAlgn="base" latinLnBrk="0"/>
            <a:r>
              <a:rPr lang="en-US" b="0" i="0" dirty="0">
                <a:solidFill>
                  <a:srgbClr val="313537"/>
                </a:solidFill>
                <a:effectLst/>
              </a:rPr>
              <a:t>Using the ?/NV verification codes or the Q?/QV verification codes result in the same eligibility determination at application, renewal, and during an ongoing case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</a:rPr>
              <a:t>The ? verification code is used at application when Wisconsin residency requires verification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</a:rPr>
              <a:t>When residency is found questionable at renewal, the Q? verification code is used (otherwise verification should not be requested)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07901-1E56-2896-30B5-C61E117C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76" y="2556609"/>
            <a:ext cx="59340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B35D-0204-502F-5C23-BF161F0F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6" name="Content Placeholder 5" descr="Different colored question marks">
            <a:extLst>
              <a:ext uri="{FF2B5EF4-FFF2-40B4-BE49-F238E27FC236}">
                <a16:creationId xmlns:a16="http://schemas.microsoft.com/office/drawing/2014/main" id="{E6670945-87F2-D743-7D97-23DED7222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592" y="2100943"/>
            <a:ext cx="6716641" cy="3778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550CD-99B5-6E0B-09EC-BD090F1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780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30E3757AF094391C43966ABD436EC" ma:contentTypeVersion="13" ma:contentTypeDescription="Create a new document." ma:contentTypeScope="" ma:versionID="04f27ada2238d016c1a9c45cd2b1720e">
  <xsd:schema xmlns:xsd="http://www.w3.org/2001/XMLSchema" xmlns:xs="http://www.w3.org/2001/XMLSchema" xmlns:p="http://schemas.microsoft.com/office/2006/metadata/properties" xmlns:ns2="2f254586-b35f-4441-a040-f54e6e92090e" targetNamespace="http://schemas.microsoft.com/office/2006/metadata/properties" ma:root="true" ma:fieldsID="d8ab4209aa2964d83b90e90605d88346" ns2:_="">
    <xsd:import namespace="2f254586-b35f-4441-a040-f54e6e92090e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Training_x0020_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54586-b35f-4441-a040-f54e6e92090e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internalName="Documen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se Review"/>
                    <xsd:enumeration value="Desk Aid"/>
                    <xsd:enumeration value="DHS New Worker Training"/>
                    <xsd:enumeration value="EST Agenda"/>
                    <xsd:enumeration value="EST Agent Reminders"/>
                    <xsd:enumeration value="EST Meetings"/>
                    <xsd:enumeration value="Mock Training Scenarios"/>
                    <xsd:enumeration value="New Worker Classroom Training"/>
                    <xsd:enumeration value="Quizzes"/>
                    <xsd:enumeration value="Release Summaries"/>
                    <xsd:enumeration value="Schedules"/>
                    <xsd:enumeration value="Training Forms"/>
                    <xsd:enumeration value="Training Guidelines and Materials"/>
                    <xsd:enumeration value="Training Presentations"/>
                    <xsd:enumeration value="Training Team Agenda"/>
                    <xsd:enumeration value="Training Team Minutes"/>
                  </xsd:restriction>
                </xsd:simpleType>
              </xsd:element>
            </xsd:sequence>
          </xsd:extension>
        </xsd:complexContent>
      </xsd:complexType>
    </xsd:element>
    <xsd:element name="Training_x0020_Topic" ma:index="9" nillable="true" ma:displayName="Training Topic" ma:internalName="Training_x0020_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AWD and Work Registrant"/>
                    <xsd:enumeration value="Alerts"/>
                    <xsd:enumeration value="Application/Renewal"/>
                    <xsd:enumeration value="Brits"/>
                    <xsd:enumeration value="Call Center"/>
                    <xsd:enumeration value="Case Comments"/>
                    <xsd:enumeration value="Changes and EBT Screens"/>
                    <xsd:enumeration value="Child Care and W-2"/>
                    <xsd:enumeration value="Child Support"/>
                    <xsd:enumeration value="Data Exchange"/>
                    <xsd:enumeration value="Dates and Deletions"/>
                    <xsd:enumeration value="Desk Aid Training"/>
                    <xsd:enumeration value="Doc Viewer and ECF"/>
                    <xsd:enumeration value="EBD and SSA"/>
                    <xsd:enumeration value="EI"/>
                    <xsd:enumeration value="FEV"/>
                    <xsd:enumeration value="Forward Health"/>
                    <xsd:enumeration value="Interviewing"/>
                    <xsd:enumeration value="Medical Expense"/>
                    <xsd:enumeration value="Mock Interview"/>
                    <xsd:enumeration value="New Worker Orientation"/>
                    <xsd:enumeration value="Overpayments"/>
                    <xsd:enumeration value="Self-Employment"/>
                    <xsd:enumeration value="SWICAs and Discrepanci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ining_x0020_Topic xmlns="2f254586-b35f-4441-a040-f54e6e92090e"/>
    <Document_x0020_Type xmlns="2f254586-b35f-4441-a040-f54e6e92090e">
      <Value>Training Presentations</Value>
      <Value>EST Meetings</Value>
    </Document_x0020_Type>
  </documentManagement>
</p:properties>
</file>

<file path=customXml/itemProps1.xml><?xml version="1.0" encoding="utf-8"?>
<ds:datastoreItem xmlns:ds="http://schemas.openxmlformats.org/officeDocument/2006/customXml" ds:itemID="{29D62701-1C5C-4277-BC01-C1FAB13EE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54586-b35f-4441-a040-f54e6e920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3389C-53FA-47BC-BFD2-49688F8D9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46ADD-49AE-40F2-9640-3BBB7DF20CEF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2f254586-b35f-4441-a040-f54e6e9209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</TotalTime>
  <Words>369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Wisp</vt:lpstr>
      <vt:lpstr>Wisconsin Residency for FoodShare</vt:lpstr>
      <vt:lpstr>Residency</vt:lpstr>
      <vt:lpstr>When to Verify WI Residency</vt:lpstr>
      <vt:lpstr>Suggested Verification for Residency</vt:lpstr>
      <vt:lpstr>When is Residency Questionable?</vt:lpstr>
      <vt:lpstr>Pending for Verification </vt:lpstr>
      <vt:lpstr>Questions? </vt:lpstr>
    </vt:vector>
  </TitlesOfParts>
  <Company>Rock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Residency</dc:title>
  <dc:creator>JENNIFER BOOTH</dc:creator>
  <cp:lastModifiedBy>JENNIFER BOOTH</cp:lastModifiedBy>
  <cp:revision>26</cp:revision>
  <dcterms:created xsi:type="dcterms:W3CDTF">2018-03-14T14:03:09Z</dcterms:created>
  <dcterms:modified xsi:type="dcterms:W3CDTF">2023-05-10T18:35:08Z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0x010100F3F30E3757AF094391C43966ABD436EC</vt:lpwstr>
  </property>
</Properties>
</file>